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9"/>
  </p:notesMasterIdLst>
  <p:sldIdLst>
    <p:sldId id="266" r:id="rId5"/>
    <p:sldId id="4133" r:id="rId6"/>
    <p:sldId id="4145" r:id="rId7"/>
    <p:sldId id="4146" r:id="rId8"/>
    <p:sldId id="3891" r:id="rId9"/>
    <p:sldId id="3961" r:id="rId10"/>
    <p:sldId id="4148" r:id="rId11"/>
    <p:sldId id="4149" r:id="rId12"/>
    <p:sldId id="4033" r:id="rId13"/>
    <p:sldId id="4126" r:id="rId14"/>
    <p:sldId id="4147" r:id="rId15"/>
    <p:sldId id="4127" r:id="rId16"/>
    <p:sldId id="4198" r:id="rId17"/>
    <p:sldId id="4197" r:id="rId18"/>
    <p:sldId id="4085" r:id="rId19"/>
    <p:sldId id="4032" r:id="rId20"/>
    <p:sldId id="4151" r:id="rId21"/>
    <p:sldId id="4140" r:id="rId22"/>
    <p:sldId id="4132" r:id="rId23"/>
    <p:sldId id="4092" r:id="rId24"/>
    <p:sldId id="4143" r:id="rId25"/>
    <p:sldId id="4194" r:id="rId26"/>
    <p:sldId id="4195" r:id="rId27"/>
    <p:sldId id="4196" r:id="rId28"/>
    <p:sldId id="4093" r:id="rId29"/>
    <p:sldId id="4086" r:id="rId30"/>
    <p:sldId id="4152" r:id="rId31"/>
    <p:sldId id="4157" r:id="rId32"/>
    <p:sldId id="4158" r:id="rId33"/>
    <p:sldId id="4156" r:id="rId34"/>
    <p:sldId id="4161" r:id="rId35"/>
    <p:sldId id="4162" r:id="rId36"/>
    <p:sldId id="4172" r:id="rId37"/>
    <p:sldId id="4173" r:id="rId38"/>
    <p:sldId id="4102" r:id="rId39"/>
    <p:sldId id="4091" r:id="rId40"/>
    <p:sldId id="4174" r:id="rId41"/>
    <p:sldId id="4175" r:id="rId42"/>
    <p:sldId id="4119" r:id="rId43"/>
    <p:sldId id="4094" r:id="rId44"/>
    <p:sldId id="4176" r:id="rId45"/>
    <p:sldId id="4177" r:id="rId46"/>
    <p:sldId id="4183" r:id="rId47"/>
    <p:sldId id="4179" r:id="rId48"/>
    <p:sldId id="4180" r:id="rId49"/>
    <p:sldId id="4185" r:id="rId50"/>
    <p:sldId id="4184" r:id="rId51"/>
    <p:sldId id="4120" r:id="rId52"/>
    <p:sldId id="4154" r:id="rId53"/>
    <p:sldId id="4181" r:id="rId54"/>
    <p:sldId id="4178" r:id="rId55"/>
    <p:sldId id="4187" r:id="rId56"/>
    <p:sldId id="4188" r:id="rId57"/>
    <p:sldId id="4189" r:id="rId58"/>
    <p:sldId id="4190" r:id="rId59"/>
    <p:sldId id="4191" r:id="rId60"/>
    <p:sldId id="4186" r:id="rId61"/>
    <p:sldId id="4192" r:id="rId62"/>
    <p:sldId id="4193" r:id="rId63"/>
    <p:sldId id="4182" r:id="rId64"/>
    <p:sldId id="3958" r:id="rId65"/>
    <p:sldId id="3920" r:id="rId66"/>
    <p:sldId id="4039" r:id="rId67"/>
    <p:sldId id="27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19E4230-9B13-4311-930C-393DD4FA097F}">
          <p14:sldIdLst>
            <p14:sldId id="266"/>
          </p14:sldIdLst>
        </p14:section>
        <p14:section name="Intro" id="{42ADA6AA-7D85-4F30-9C85-D655B65FDE6A}">
          <p14:sldIdLst>
            <p14:sldId id="4133"/>
            <p14:sldId id="4145"/>
            <p14:sldId id="4146"/>
          </p14:sldIdLst>
        </p14:section>
        <p14:section name="Objectives" id="{5734A71D-801E-44BA-AE3C-5871A40536CF}">
          <p14:sldIdLst>
            <p14:sldId id="3891"/>
            <p14:sldId id="3961"/>
          </p14:sldIdLst>
        </p14:section>
        <p14:section name="Challenges" id="{34513226-5506-4679-A67D-ACE553A7329E}">
          <p14:sldIdLst>
            <p14:sldId id="4148"/>
            <p14:sldId id="4149"/>
          </p14:sldIdLst>
        </p14:section>
        <p14:section name="Background" id="{3CBF2C70-2FA0-4516-B4C5-4C909D3DF8F0}">
          <p14:sldIdLst>
            <p14:sldId id="4033"/>
            <p14:sldId id="4126"/>
          </p14:sldIdLst>
        </p14:section>
        <p14:section name="Methodology" id="{43A3C96D-84D6-46DB-8257-3295EE3E0AB6}">
          <p14:sldIdLst>
            <p14:sldId id="4147"/>
            <p14:sldId id="4127"/>
            <p14:sldId id="4198"/>
            <p14:sldId id="4197"/>
          </p14:sldIdLst>
        </p14:section>
        <p14:section name="Relation with ETSI" id="{6E72B5C5-1F94-4E78-B1BC-ADFEDE80BC2C}">
          <p14:sldIdLst>
            <p14:sldId id="4085"/>
            <p14:sldId id="4032"/>
          </p14:sldIdLst>
        </p14:section>
        <p14:section name="Implementation" id="{37B02F8B-BF7A-4314-8D11-D6FF07204296}">
          <p14:sldIdLst>
            <p14:sldId id="4151"/>
            <p14:sldId id="4140"/>
            <p14:sldId id="4132"/>
          </p14:sldIdLst>
        </p14:section>
        <p14:section name="Flow" id="{B1437C17-14C5-4A3D-9DA7-12D6F4CDC408}">
          <p14:sldIdLst>
            <p14:sldId id="4092"/>
            <p14:sldId id="4143"/>
            <p14:sldId id="4194"/>
            <p14:sldId id="4195"/>
            <p14:sldId id="4196"/>
            <p14:sldId id="4093"/>
          </p14:sldIdLst>
        </p14:section>
        <p14:section name="Part #1 - Init" id="{CE00BD9F-BB49-4A5F-A324-ED8B4DCF1856}">
          <p14:sldIdLst>
            <p14:sldId id="4086"/>
            <p14:sldId id="4152"/>
            <p14:sldId id="4157"/>
            <p14:sldId id="4158"/>
            <p14:sldId id="4156"/>
            <p14:sldId id="4161"/>
            <p14:sldId id="4162"/>
            <p14:sldId id="4172"/>
            <p14:sldId id="4173"/>
            <p14:sldId id="4102"/>
          </p14:sldIdLst>
        </p14:section>
        <p14:section name="Part #2 - Closed-loop" id="{651F9115-23D7-4041-9165-AA38A813B0E9}">
          <p14:sldIdLst>
            <p14:sldId id="4091"/>
            <p14:sldId id="4174"/>
            <p14:sldId id="4175"/>
            <p14:sldId id="4119"/>
          </p14:sldIdLst>
        </p14:section>
        <p14:section name="Part #3 - Silver UEs" id="{3EC25FD9-B781-4C86-9DF4-D6362DDFE146}">
          <p14:sldIdLst>
            <p14:sldId id="4094"/>
            <p14:sldId id="4176"/>
            <p14:sldId id="4177"/>
            <p14:sldId id="4183"/>
            <p14:sldId id="4179"/>
            <p14:sldId id="4180"/>
            <p14:sldId id="4185"/>
            <p14:sldId id="4184"/>
            <p14:sldId id="4120"/>
          </p14:sldIdLst>
        </p14:section>
        <p14:section name="Part #4 - Gold UE" id="{406C1E5B-8DAD-442F-9835-40496AD1896D}">
          <p14:sldIdLst>
            <p14:sldId id="4154"/>
            <p14:sldId id="4181"/>
            <p14:sldId id="4178"/>
            <p14:sldId id="4187"/>
            <p14:sldId id="4188"/>
            <p14:sldId id="4189"/>
            <p14:sldId id="4190"/>
            <p14:sldId id="4191"/>
            <p14:sldId id="4186"/>
            <p14:sldId id="4192"/>
            <p14:sldId id="4193"/>
            <p14:sldId id="4182"/>
          </p14:sldIdLst>
        </p14:section>
        <p14:section name="Team" id="{FDA4DE78-5EFE-49F6-A2C0-2324F554618F}">
          <p14:sldIdLst>
            <p14:sldId id="3958"/>
            <p14:sldId id="3920"/>
          </p14:sldIdLst>
        </p14:section>
        <p14:section name="End" id="{7A572794-9DDE-4A4D-BFA6-A3D154D4F740}">
          <p14:sldIdLst>
            <p14:sldId id="403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FB"/>
    <a:srgbClr val="FDFBEB"/>
    <a:srgbClr val="64CAE2"/>
    <a:srgbClr val="26545F"/>
    <a:srgbClr val="B2D4F0"/>
    <a:srgbClr val="006600"/>
    <a:srgbClr val="C00000"/>
    <a:srgbClr val="FF5D5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50E25-F856-4DBA-A79F-E06430855356}" v="8" dt="2026-02-03T09:04:31.872"/>
    <p1510:client id="{505AE442-9B59-48D8-ABB2-CCB15A140376}" v="551" dt="2026-02-03T13:23:22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Katsikas" userId="04c5ab71-8058-4d2f-8992-589189ac9d4d" providerId="ADAL" clId="{D03D9A31-ACAE-4818-A039-28308A79AEC2}"/>
    <pc:docChg chg="undo custSel addSld delSld modSld sldOrd delMainMaster modMainMaster addSection delSection modSection">
      <pc:chgData name="George Katsikas" userId="04c5ab71-8058-4d2f-8992-589189ac9d4d" providerId="ADAL" clId="{D03D9A31-ACAE-4818-A039-28308A79AEC2}" dt="2026-01-28T15:20:25.487" v="24104" actId="113"/>
      <pc:docMkLst>
        <pc:docMk/>
      </pc:docMkLst>
      <pc:sldChg chg="addSp delSp modSp mod">
        <pc:chgData name="George Katsikas" userId="04c5ab71-8058-4d2f-8992-589189ac9d4d" providerId="ADAL" clId="{D03D9A31-ACAE-4818-A039-28308A79AEC2}" dt="2026-01-20T09:14:43.103" v="13997" actId="1076"/>
        <pc:sldMkLst>
          <pc:docMk/>
          <pc:sldMk cId="3603628969" sldId="266"/>
        </pc:sldMkLst>
        <pc:picChg chg="add mod">
          <ac:chgData name="George Katsikas" userId="04c5ab71-8058-4d2f-8992-589189ac9d4d" providerId="ADAL" clId="{D03D9A31-ACAE-4818-A039-28308A79AEC2}" dt="2026-01-20T09:14:43.103" v="13997" actId="1076"/>
          <ac:picMkLst>
            <pc:docMk/>
            <pc:sldMk cId="3603628969" sldId="266"/>
            <ac:picMk id="8" creationId="{557F172F-E8C8-9CC3-8442-3E4D4BB764B8}"/>
          </ac:picMkLst>
        </pc:picChg>
      </pc:sldChg>
      <pc:sldChg chg="modSp mod">
        <pc:chgData name="George Katsikas" userId="04c5ab71-8058-4d2f-8992-589189ac9d4d" providerId="ADAL" clId="{D03D9A31-ACAE-4818-A039-28308A79AEC2}" dt="2026-01-22T07:44:08.788" v="14343" actId="1036"/>
        <pc:sldMkLst>
          <pc:docMk/>
          <pc:sldMk cId="781771552" sldId="270"/>
        </pc:sldMkLst>
        <pc:spChg chg="mod">
          <ac:chgData name="George Katsikas" userId="04c5ab71-8058-4d2f-8992-589189ac9d4d" providerId="ADAL" clId="{D03D9A31-ACAE-4818-A039-28308A79AEC2}" dt="2026-01-22T07:43:50.470" v="14320" actId="1036"/>
          <ac:spMkLst>
            <pc:docMk/>
            <pc:sldMk cId="781771552" sldId="270"/>
            <ac:spMk id="2" creationId="{8CBDE9C4-5996-5B68-6489-9ABE2AFFBDE9}"/>
          </ac:spMkLst>
        </pc:spChg>
        <pc:spChg chg="mod">
          <ac:chgData name="George Katsikas" userId="04c5ab71-8058-4d2f-8992-589189ac9d4d" providerId="ADAL" clId="{D03D9A31-ACAE-4818-A039-28308A79AEC2}" dt="2026-01-22T07:43:50.470" v="14320" actId="1036"/>
          <ac:spMkLst>
            <pc:docMk/>
            <pc:sldMk cId="781771552" sldId="270"/>
            <ac:spMk id="3" creationId="{2D9B4BFE-6B7A-0DE0-3F56-EA7DEDC9790B}"/>
          </ac:spMkLst>
        </pc:spChg>
        <pc:spChg chg="mod">
          <ac:chgData name="George Katsikas" userId="04c5ab71-8058-4d2f-8992-589189ac9d4d" providerId="ADAL" clId="{D03D9A31-ACAE-4818-A039-28308A79AEC2}" dt="2026-01-22T07:44:08.788" v="14343" actId="1036"/>
          <ac:spMkLst>
            <pc:docMk/>
            <pc:sldMk cId="781771552" sldId="270"/>
            <ac:spMk id="7" creationId="{F9F6EC57-A2D5-6E1F-C5CD-33D769789639}"/>
          </ac:spMkLst>
        </pc:spChg>
        <pc:picChg chg="mod">
          <ac:chgData name="George Katsikas" userId="04c5ab71-8058-4d2f-8992-589189ac9d4d" providerId="ADAL" clId="{D03D9A31-ACAE-4818-A039-28308A79AEC2}" dt="2026-01-22T07:43:50.470" v="14320" actId="1036"/>
          <ac:picMkLst>
            <pc:docMk/>
            <pc:sldMk cId="781771552" sldId="270"/>
            <ac:picMk id="6" creationId="{1254DE10-2ACF-1AE5-A05E-5E0F418072C5}"/>
          </ac:picMkLst>
        </pc:picChg>
      </pc:sldChg>
      <pc:sldChg chg="addSp delSp modSp mod">
        <pc:chgData name="George Katsikas" userId="04c5ab71-8058-4d2f-8992-589189ac9d4d" providerId="ADAL" clId="{D03D9A31-ACAE-4818-A039-28308A79AEC2}" dt="2026-01-26T07:44:21.645" v="15669" actId="478"/>
        <pc:sldMkLst>
          <pc:docMk/>
          <pc:sldMk cId="3363938272" sldId="3891"/>
        </pc:sldMkLst>
        <pc:spChg chg="mod">
          <ac:chgData name="George Katsikas" userId="04c5ab71-8058-4d2f-8992-589189ac9d4d" providerId="ADAL" clId="{D03D9A31-ACAE-4818-A039-28308A79AEC2}" dt="2026-01-26T07:44:17.784" v="15667" actId="20577"/>
          <ac:spMkLst>
            <pc:docMk/>
            <pc:sldMk cId="3363938272" sldId="3891"/>
            <ac:spMk id="6" creationId="{25CC649D-CE58-3125-BCB4-5ABCBC5380C9}"/>
          </ac:spMkLst>
        </pc:spChg>
      </pc:sldChg>
      <pc:sldChg chg="addSp delSp modSp mod">
        <pc:chgData name="George Katsikas" userId="04c5ab71-8058-4d2f-8992-589189ac9d4d" providerId="ADAL" clId="{D03D9A31-ACAE-4818-A039-28308A79AEC2}" dt="2026-01-22T07:32:56.429" v="14256" actId="14100"/>
        <pc:sldMkLst>
          <pc:docMk/>
          <pc:sldMk cId="3241612216" sldId="3920"/>
        </pc:sldMkLst>
        <pc:picChg chg="add mod">
          <ac:chgData name="George Katsikas" userId="04c5ab71-8058-4d2f-8992-589189ac9d4d" providerId="ADAL" clId="{D03D9A31-ACAE-4818-A039-28308A79AEC2}" dt="2026-01-20T09:15:25.199" v="14003" actId="1076"/>
          <ac:picMkLst>
            <pc:docMk/>
            <pc:sldMk cId="3241612216" sldId="3920"/>
            <ac:picMk id="3" creationId="{657DC766-6944-BE9D-B795-E2DC424B2DA3}"/>
          </ac:picMkLst>
        </pc:picChg>
        <pc:picChg chg="add mod">
          <ac:chgData name="George Katsikas" userId="04c5ab71-8058-4d2f-8992-589189ac9d4d" providerId="ADAL" clId="{D03D9A31-ACAE-4818-A039-28308A79AEC2}" dt="2026-01-22T07:32:56.429" v="14256" actId="14100"/>
          <ac:picMkLst>
            <pc:docMk/>
            <pc:sldMk cId="3241612216" sldId="3920"/>
            <ac:picMk id="1026" creationId="{BB30902B-9FA3-E2DE-9784-736132DAFB04}"/>
          </ac:picMkLst>
        </pc:picChg>
      </pc:sldChg>
      <pc:sldChg chg="addSp delSp modSp mod modAnim">
        <pc:chgData name="George Katsikas" userId="04c5ab71-8058-4d2f-8992-589189ac9d4d" providerId="ADAL" clId="{D03D9A31-ACAE-4818-A039-28308A79AEC2}" dt="2026-01-26T13:13:59.275" v="17016"/>
        <pc:sldMkLst>
          <pc:docMk/>
          <pc:sldMk cId="3163958807" sldId="3961"/>
        </pc:sldMkLst>
        <pc:spChg chg="add mod">
          <ac:chgData name="George Katsikas" userId="04c5ab71-8058-4d2f-8992-589189ac9d4d" providerId="ADAL" clId="{D03D9A31-ACAE-4818-A039-28308A79AEC2}" dt="2026-01-26T07:44:08.998" v="15664" actId="1076"/>
          <ac:spMkLst>
            <pc:docMk/>
            <pc:sldMk cId="3163958807" sldId="3961"/>
            <ac:spMk id="2" creationId="{E5859945-D21C-807C-3888-BD150AFCE3F2}"/>
          </ac:spMkLst>
        </pc:spChg>
        <pc:spChg chg="mod">
          <ac:chgData name="George Katsikas" userId="04c5ab71-8058-4d2f-8992-589189ac9d4d" providerId="ADAL" clId="{D03D9A31-ACAE-4818-A039-28308A79AEC2}" dt="2026-01-26T13:11:02.849" v="16687" actId="1035"/>
          <ac:spMkLst>
            <pc:docMk/>
            <pc:sldMk cId="3163958807" sldId="3961"/>
            <ac:spMk id="3" creationId="{7689F356-2D36-391E-AB79-DBAF22FB4B9F}"/>
          </ac:spMkLst>
        </pc:spChg>
        <pc:spChg chg="add mod">
          <ac:chgData name="George Katsikas" userId="04c5ab71-8058-4d2f-8992-589189ac9d4d" providerId="ADAL" clId="{D03D9A31-ACAE-4818-A039-28308A79AEC2}" dt="2026-01-26T13:12:44.820" v="16930" actId="465"/>
          <ac:spMkLst>
            <pc:docMk/>
            <pc:sldMk cId="3163958807" sldId="3961"/>
            <ac:spMk id="4" creationId="{28D9C67A-6DD1-6DAD-54EA-6278DEF1C4DF}"/>
          </ac:spMkLst>
        </pc:spChg>
        <pc:spChg chg="add mod">
          <ac:chgData name="George Katsikas" userId="04c5ab71-8058-4d2f-8992-589189ac9d4d" providerId="ADAL" clId="{D03D9A31-ACAE-4818-A039-28308A79AEC2}" dt="2026-01-26T13:12:36.261" v="16929" actId="465"/>
          <ac:spMkLst>
            <pc:docMk/>
            <pc:sldMk cId="3163958807" sldId="3961"/>
            <ac:spMk id="5" creationId="{A260EFCD-A710-B9C9-DFF3-18CFF14E7522}"/>
          </ac:spMkLst>
        </pc:spChg>
        <pc:spChg chg="mod">
          <ac:chgData name="George Katsikas" userId="04c5ab71-8058-4d2f-8992-589189ac9d4d" providerId="ADAL" clId="{D03D9A31-ACAE-4818-A039-28308A79AEC2}" dt="2026-01-26T07:44:13.603" v="15665" actId="20577"/>
          <ac:spMkLst>
            <pc:docMk/>
            <pc:sldMk cId="3163958807" sldId="3961"/>
            <ac:spMk id="7" creationId="{15994D7C-9C99-9A43-8174-C89E3C5A4D41}"/>
          </ac:spMkLst>
        </pc:spChg>
        <pc:spChg chg="mod">
          <ac:chgData name="George Katsikas" userId="04c5ab71-8058-4d2f-8992-589189ac9d4d" providerId="ADAL" clId="{D03D9A31-ACAE-4818-A039-28308A79AEC2}" dt="2026-01-26T13:12:56.495" v="16947" actId="1035"/>
          <ac:spMkLst>
            <pc:docMk/>
            <pc:sldMk cId="3163958807" sldId="3961"/>
            <ac:spMk id="8" creationId="{D560AEE1-D4CD-6F83-59AB-4689785CF0CA}"/>
          </ac:spMkLst>
        </pc:spChg>
        <pc:spChg chg="mod">
          <ac:chgData name="George Katsikas" userId="04c5ab71-8058-4d2f-8992-589189ac9d4d" providerId="ADAL" clId="{D03D9A31-ACAE-4818-A039-28308A79AEC2}" dt="2026-01-26T13:12:56.495" v="16947" actId="1035"/>
          <ac:spMkLst>
            <pc:docMk/>
            <pc:sldMk cId="3163958807" sldId="3961"/>
            <ac:spMk id="9" creationId="{AE600C78-FCDB-F5FE-57D2-ABD5CE659A75}"/>
          </ac:spMkLst>
        </pc:spChg>
        <pc:spChg chg="mod">
          <ac:chgData name="George Katsikas" userId="04c5ab71-8058-4d2f-8992-589189ac9d4d" providerId="ADAL" clId="{D03D9A31-ACAE-4818-A039-28308A79AEC2}" dt="2026-01-26T13:12:56.495" v="16947" actId="1035"/>
          <ac:spMkLst>
            <pc:docMk/>
            <pc:sldMk cId="3163958807" sldId="3961"/>
            <ac:spMk id="10" creationId="{148CAD6B-5123-60D4-E46A-96A59781E172}"/>
          </ac:spMkLst>
        </pc:spChg>
        <pc:spChg chg="mod">
          <ac:chgData name="George Katsikas" userId="04c5ab71-8058-4d2f-8992-589189ac9d4d" providerId="ADAL" clId="{D03D9A31-ACAE-4818-A039-28308A79AEC2}" dt="2026-01-26T13:12:56.495" v="16947" actId="1035"/>
          <ac:spMkLst>
            <pc:docMk/>
            <pc:sldMk cId="3163958807" sldId="3961"/>
            <ac:spMk id="11" creationId="{2A7E00AC-B604-7176-F62E-36ACC64AFD61}"/>
          </ac:spMkLst>
        </pc:spChg>
        <pc:spChg chg="mod">
          <ac:chgData name="George Katsikas" userId="04c5ab71-8058-4d2f-8992-589189ac9d4d" providerId="ADAL" clId="{D03D9A31-ACAE-4818-A039-28308A79AEC2}" dt="2026-01-26T13:12:56.495" v="16947" actId="1035"/>
          <ac:spMkLst>
            <pc:docMk/>
            <pc:sldMk cId="3163958807" sldId="3961"/>
            <ac:spMk id="12" creationId="{B8B4FEB8-A886-E53D-271F-9DB90922D1FB}"/>
          </ac:spMkLst>
        </pc:spChg>
        <pc:spChg chg="mod">
          <ac:chgData name="George Katsikas" userId="04c5ab71-8058-4d2f-8992-589189ac9d4d" providerId="ADAL" clId="{D03D9A31-ACAE-4818-A039-28308A79AEC2}" dt="2026-01-26T13:12:56.495" v="16947" actId="1035"/>
          <ac:spMkLst>
            <pc:docMk/>
            <pc:sldMk cId="3163958807" sldId="3961"/>
            <ac:spMk id="13" creationId="{513873B3-7B65-5BF8-A44A-F6BDEF56A2D5}"/>
          </ac:spMkLst>
        </pc:spChg>
        <pc:spChg chg="add mod">
          <ac:chgData name="George Katsikas" userId="04c5ab71-8058-4d2f-8992-589189ac9d4d" providerId="ADAL" clId="{D03D9A31-ACAE-4818-A039-28308A79AEC2}" dt="2026-01-26T13:12:56.495" v="16947" actId="1035"/>
          <ac:spMkLst>
            <pc:docMk/>
            <pc:sldMk cId="3163958807" sldId="3961"/>
            <ac:spMk id="15" creationId="{937338E0-E0CE-901A-2440-BFA5E1C1133A}"/>
          </ac:spMkLst>
        </pc:spChg>
        <pc:spChg chg="add mod">
          <ac:chgData name="George Katsikas" userId="04c5ab71-8058-4d2f-8992-589189ac9d4d" providerId="ADAL" clId="{D03D9A31-ACAE-4818-A039-28308A79AEC2}" dt="2026-01-26T13:12:51.322" v="16941" actId="1035"/>
          <ac:spMkLst>
            <pc:docMk/>
            <pc:sldMk cId="3163958807" sldId="3961"/>
            <ac:spMk id="16" creationId="{ED16F36C-149C-03EE-71B3-B125B291A415}"/>
          </ac:spMkLst>
        </pc:spChg>
        <pc:spChg chg="add mod">
          <ac:chgData name="George Katsikas" userId="04c5ab71-8058-4d2f-8992-589189ac9d4d" providerId="ADAL" clId="{D03D9A31-ACAE-4818-A039-28308A79AEC2}" dt="2026-01-26T13:12:51.322" v="16941" actId="1035"/>
          <ac:spMkLst>
            <pc:docMk/>
            <pc:sldMk cId="3163958807" sldId="3961"/>
            <ac:spMk id="17" creationId="{78013489-2A8C-D92B-765D-EE1DF414B3D9}"/>
          </ac:spMkLst>
        </pc:spChg>
        <pc:spChg chg="add mod">
          <ac:chgData name="George Katsikas" userId="04c5ab71-8058-4d2f-8992-589189ac9d4d" providerId="ADAL" clId="{D03D9A31-ACAE-4818-A039-28308A79AEC2}" dt="2026-01-26T13:12:51.322" v="16941" actId="1035"/>
          <ac:spMkLst>
            <pc:docMk/>
            <pc:sldMk cId="3163958807" sldId="3961"/>
            <ac:spMk id="18" creationId="{ACF9BCFC-4729-48ED-F521-7F32A4209E36}"/>
          </ac:spMkLst>
        </pc:spChg>
        <pc:spChg chg="add mod">
          <ac:chgData name="George Katsikas" userId="04c5ab71-8058-4d2f-8992-589189ac9d4d" providerId="ADAL" clId="{D03D9A31-ACAE-4818-A039-28308A79AEC2}" dt="2026-01-26T13:12:51.322" v="16941" actId="1035"/>
          <ac:spMkLst>
            <pc:docMk/>
            <pc:sldMk cId="3163958807" sldId="3961"/>
            <ac:spMk id="19" creationId="{364E45D1-F706-286D-973E-A6A93C46C3CB}"/>
          </ac:spMkLst>
        </pc:spChg>
        <pc:spChg chg="add mod">
          <ac:chgData name="George Katsikas" userId="04c5ab71-8058-4d2f-8992-589189ac9d4d" providerId="ADAL" clId="{D03D9A31-ACAE-4818-A039-28308A79AEC2}" dt="2026-01-26T13:12:51.322" v="16941" actId="1035"/>
          <ac:spMkLst>
            <pc:docMk/>
            <pc:sldMk cId="3163958807" sldId="3961"/>
            <ac:spMk id="20" creationId="{09D9D95E-20E9-298A-0939-DB94711BAF07}"/>
          </ac:spMkLst>
        </pc:spChg>
        <pc:spChg chg="add mod">
          <ac:chgData name="George Katsikas" userId="04c5ab71-8058-4d2f-8992-589189ac9d4d" providerId="ADAL" clId="{D03D9A31-ACAE-4818-A039-28308A79AEC2}" dt="2026-01-26T13:12:51.322" v="16941" actId="1035"/>
          <ac:spMkLst>
            <pc:docMk/>
            <pc:sldMk cId="3163958807" sldId="3961"/>
            <ac:spMk id="21" creationId="{BE07F26A-2142-AD50-63A8-54C46B6571FA}"/>
          </ac:spMkLst>
        </pc:spChg>
        <pc:spChg chg="add mod">
          <ac:chgData name="George Katsikas" userId="04c5ab71-8058-4d2f-8992-589189ac9d4d" providerId="ADAL" clId="{D03D9A31-ACAE-4818-A039-28308A79AEC2}" dt="2026-01-26T13:12:51.322" v="16941" actId="1035"/>
          <ac:spMkLst>
            <pc:docMk/>
            <pc:sldMk cId="3163958807" sldId="3961"/>
            <ac:spMk id="22" creationId="{7EEDF677-6F4B-4B68-C4F7-A79E91213795}"/>
          </ac:spMkLst>
        </pc:spChg>
        <pc:spChg chg="add mod">
          <ac:chgData name="George Katsikas" userId="04c5ab71-8058-4d2f-8992-589189ac9d4d" providerId="ADAL" clId="{D03D9A31-ACAE-4818-A039-28308A79AEC2}" dt="2026-01-26T13:11:38.027" v="16801" actId="20577"/>
          <ac:spMkLst>
            <pc:docMk/>
            <pc:sldMk cId="3163958807" sldId="3961"/>
            <ac:spMk id="23" creationId="{A4C76654-2CE9-2F83-7746-E4AD1ED20E4F}"/>
          </ac:spMkLst>
        </pc:spChg>
        <pc:spChg chg="add mod">
          <ac:chgData name="George Katsikas" userId="04c5ab71-8058-4d2f-8992-589189ac9d4d" providerId="ADAL" clId="{D03D9A31-ACAE-4818-A039-28308A79AEC2}" dt="2026-01-26T13:11:16.826" v="16745" actId="20577"/>
          <ac:spMkLst>
            <pc:docMk/>
            <pc:sldMk cId="3163958807" sldId="3961"/>
            <ac:spMk id="24" creationId="{E4D23E24-9E16-D461-4C1C-DD75954C2EBF}"/>
          </ac:spMkLst>
        </pc:spChg>
        <pc:spChg chg="add mod">
          <ac:chgData name="George Katsikas" userId="04c5ab71-8058-4d2f-8992-589189ac9d4d" providerId="ADAL" clId="{D03D9A31-ACAE-4818-A039-28308A79AEC2}" dt="2026-01-26T13:12:10.907" v="16928" actId="20577"/>
          <ac:spMkLst>
            <pc:docMk/>
            <pc:sldMk cId="3163958807" sldId="3961"/>
            <ac:spMk id="25" creationId="{660829E0-D945-D2D4-AC4E-622EED089B3E}"/>
          </ac:spMkLst>
        </pc:spChg>
        <pc:spChg chg="add mod">
          <ac:chgData name="George Katsikas" userId="04c5ab71-8058-4d2f-8992-589189ac9d4d" providerId="ADAL" clId="{D03D9A31-ACAE-4818-A039-28308A79AEC2}" dt="2026-01-26T13:11:54.739" v="16874" actId="1036"/>
          <ac:spMkLst>
            <pc:docMk/>
            <pc:sldMk cId="3163958807" sldId="3961"/>
            <ac:spMk id="26" creationId="{43BA4511-CFE8-94BE-3168-1FACF833F40D}"/>
          </ac:spMkLst>
        </pc:spChg>
        <pc:spChg chg="add mod">
          <ac:chgData name="George Katsikas" userId="04c5ab71-8058-4d2f-8992-589189ac9d4d" providerId="ADAL" clId="{D03D9A31-ACAE-4818-A039-28308A79AEC2}" dt="2026-01-26T13:13:14.111" v="17014" actId="14100"/>
          <ac:spMkLst>
            <pc:docMk/>
            <pc:sldMk cId="3163958807" sldId="3961"/>
            <ac:spMk id="27" creationId="{431618AB-E9D1-A830-3531-4ECE8F32E0FF}"/>
          </ac:spMkLst>
        </pc:spChg>
        <pc:spChg chg="add mod">
          <ac:chgData name="George Katsikas" userId="04c5ab71-8058-4d2f-8992-589189ac9d4d" providerId="ADAL" clId="{D03D9A31-ACAE-4818-A039-28308A79AEC2}" dt="2026-01-26T13:13:07.107" v="17013" actId="1036"/>
          <ac:spMkLst>
            <pc:docMk/>
            <pc:sldMk cId="3163958807" sldId="3961"/>
            <ac:spMk id="28" creationId="{8529D0C3-C526-F9AB-76FA-7DB04ABE4D92}"/>
          </ac:spMkLst>
        </pc:spChg>
      </pc:sldChg>
      <pc:sldChg chg="modSp mod">
        <pc:chgData name="George Katsikas" userId="04c5ab71-8058-4d2f-8992-589189ac9d4d" providerId="ADAL" clId="{D03D9A31-ACAE-4818-A039-28308A79AEC2}" dt="2026-01-27T04:35:54.978" v="18934" actId="20577"/>
        <pc:sldMkLst>
          <pc:docMk/>
          <pc:sldMk cId="2526304916" sldId="4032"/>
        </pc:sldMkLst>
        <pc:graphicFrameChg chg="modGraphic">
          <ac:chgData name="George Katsikas" userId="04c5ab71-8058-4d2f-8992-589189ac9d4d" providerId="ADAL" clId="{D03D9A31-ACAE-4818-A039-28308A79AEC2}" dt="2026-01-27T04:35:54.978" v="18934" actId="20577"/>
          <ac:graphicFrameMkLst>
            <pc:docMk/>
            <pc:sldMk cId="2526304916" sldId="4032"/>
            <ac:graphicFrameMk id="3" creationId="{778ECB43-AB78-AD4B-4629-28B38C76D47B}"/>
          </ac:graphicFrameMkLst>
        </pc:graphicFrameChg>
      </pc:sldChg>
      <pc:sldChg chg="ord">
        <pc:chgData name="George Katsikas" userId="04c5ab71-8058-4d2f-8992-589189ac9d4d" providerId="ADAL" clId="{D03D9A31-ACAE-4818-A039-28308A79AEC2}" dt="2026-01-27T13:01:05.599" v="23906"/>
        <pc:sldMkLst>
          <pc:docMk/>
          <pc:sldMk cId="483345444" sldId="4033"/>
        </pc:sldMkLst>
      </pc:sldChg>
      <pc:sldChg chg="addSp delSp modSp mod ord">
        <pc:chgData name="George Katsikas" userId="04c5ab71-8058-4d2f-8992-589189ac9d4d" providerId="ADAL" clId="{D03D9A31-ACAE-4818-A039-28308A79AEC2}" dt="2026-01-28T15:20:25.487" v="24104" actId="113"/>
        <pc:sldMkLst>
          <pc:docMk/>
          <pc:sldMk cId="1442941469" sldId="4039"/>
        </pc:sldMkLst>
        <pc:spChg chg="mod">
          <ac:chgData name="George Katsikas" userId="04c5ab71-8058-4d2f-8992-589189ac9d4d" providerId="ADAL" clId="{D03D9A31-ACAE-4818-A039-28308A79AEC2}" dt="2026-01-28T15:20:25.487" v="24104" actId="113"/>
          <ac:spMkLst>
            <pc:docMk/>
            <pc:sldMk cId="1442941469" sldId="4039"/>
            <ac:spMk id="2" creationId="{8581DC67-0880-4AFF-94C6-E0AEEA3D1463}"/>
          </ac:spMkLst>
        </pc:spChg>
        <pc:spChg chg="add mod">
          <ac:chgData name="George Katsikas" userId="04c5ab71-8058-4d2f-8992-589189ac9d4d" providerId="ADAL" clId="{D03D9A31-ACAE-4818-A039-28308A79AEC2}" dt="2026-01-27T13:10:00.098" v="24059" actId="113"/>
          <ac:spMkLst>
            <pc:docMk/>
            <pc:sldMk cId="1442941469" sldId="4039"/>
            <ac:spMk id="8" creationId="{BA4A4681-522F-2B42-1503-5DDBBCDE030B}"/>
          </ac:spMkLst>
        </pc:spChg>
        <pc:picChg chg="add mod">
          <ac:chgData name="George Katsikas" userId="04c5ab71-8058-4d2f-8992-589189ac9d4d" providerId="ADAL" clId="{D03D9A31-ACAE-4818-A039-28308A79AEC2}" dt="2026-01-27T13:09:01.363" v="23984" actId="1076"/>
          <ac:picMkLst>
            <pc:docMk/>
            <pc:sldMk cId="1442941469" sldId="4039"/>
            <ac:picMk id="3" creationId="{AFD5E052-97D4-83A0-62C3-3402237806FA}"/>
          </ac:picMkLst>
        </pc:picChg>
      </pc:sldChg>
      <pc:sldChg chg="addSp delSp modSp mod">
        <pc:chgData name="George Katsikas" userId="04c5ab71-8058-4d2f-8992-589189ac9d4d" providerId="ADAL" clId="{D03D9A31-ACAE-4818-A039-28308A79AEC2}" dt="2026-01-27T05:18:24.564" v="20735" actId="403"/>
        <pc:sldMkLst>
          <pc:docMk/>
          <pc:sldMk cId="4127611714" sldId="4086"/>
        </pc:sldMkLst>
        <pc:spChg chg="add mod">
          <ac:chgData name="George Katsikas" userId="04c5ab71-8058-4d2f-8992-589189ac9d4d" providerId="ADAL" clId="{D03D9A31-ACAE-4818-A039-28308A79AEC2}" dt="2026-01-27T05:18:24.564" v="20735" actId="403"/>
          <ac:spMkLst>
            <pc:docMk/>
            <pc:sldMk cId="4127611714" sldId="4086"/>
            <ac:spMk id="3" creationId="{747AE566-8DDC-879A-8D83-DD5B5C158810}"/>
          </ac:spMkLst>
        </pc:spChg>
        <pc:spChg chg="mod">
          <ac:chgData name="George Katsikas" userId="04c5ab71-8058-4d2f-8992-589189ac9d4d" providerId="ADAL" clId="{D03D9A31-ACAE-4818-A039-28308A79AEC2}" dt="2026-01-27T05:14:18.957" v="20692" actId="20577"/>
          <ac:spMkLst>
            <pc:docMk/>
            <pc:sldMk cId="4127611714" sldId="4086"/>
            <ac:spMk id="6" creationId="{A9996DE4-87E3-6C28-6F43-84DD05992DD3}"/>
          </ac:spMkLst>
        </pc:spChg>
      </pc:sldChg>
      <pc:sldChg chg="addSp modSp mod">
        <pc:chgData name="George Katsikas" userId="04c5ab71-8058-4d2f-8992-589189ac9d4d" providerId="ADAL" clId="{D03D9A31-ACAE-4818-A039-28308A79AEC2}" dt="2026-01-27T09:05:54.997" v="22506" actId="1076"/>
        <pc:sldMkLst>
          <pc:docMk/>
          <pc:sldMk cId="2873878677" sldId="4091"/>
        </pc:sldMkLst>
        <pc:spChg chg="add mod">
          <ac:chgData name="George Katsikas" userId="04c5ab71-8058-4d2f-8992-589189ac9d4d" providerId="ADAL" clId="{D03D9A31-ACAE-4818-A039-28308A79AEC2}" dt="2026-01-27T09:05:54.997" v="22506" actId="1076"/>
          <ac:spMkLst>
            <pc:docMk/>
            <pc:sldMk cId="2873878677" sldId="4091"/>
            <ac:spMk id="2" creationId="{ABD680B7-EC12-7A2E-9860-0893B61A2C7C}"/>
          </ac:spMkLst>
        </pc:spChg>
        <pc:spChg chg="mod">
          <ac:chgData name="George Katsikas" userId="04c5ab71-8058-4d2f-8992-589189ac9d4d" providerId="ADAL" clId="{D03D9A31-ACAE-4818-A039-28308A79AEC2}" dt="2026-01-27T09:05:50.179" v="22505" actId="20577"/>
          <ac:spMkLst>
            <pc:docMk/>
            <pc:sldMk cId="2873878677" sldId="4091"/>
            <ac:spMk id="6" creationId="{9A216157-F90F-5E3F-D61D-AD8D95C70B8D}"/>
          </ac:spMkLst>
        </pc:spChg>
        <pc:spChg chg="mod">
          <ac:chgData name="George Katsikas" userId="04c5ab71-8058-4d2f-8992-589189ac9d4d" providerId="ADAL" clId="{D03D9A31-ACAE-4818-A039-28308A79AEC2}" dt="2026-01-27T05:18:11.179" v="20733" actId="6549"/>
          <ac:spMkLst>
            <pc:docMk/>
            <pc:sldMk cId="2873878677" sldId="4091"/>
            <ac:spMk id="7" creationId="{858D59C4-2FDC-48A6-9F65-41341A259A66}"/>
          </ac:spMkLst>
        </pc:spChg>
      </pc:sldChg>
      <pc:sldChg chg="modSp mod ord">
        <pc:chgData name="George Katsikas" userId="04c5ab71-8058-4d2f-8992-589189ac9d4d" providerId="ADAL" clId="{D03D9A31-ACAE-4818-A039-28308A79AEC2}" dt="2026-01-27T04:59:39.085" v="19787" actId="20577"/>
        <pc:sldMkLst>
          <pc:docMk/>
          <pc:sldMk cId="2773772033" sldId="4092"/>
        </pc:sldMkLst>
        <pc:spChg chg="mod">
          <ac:chgData name="George Katsikas" userId="04c5ab71-8058-4d2f-8992-589189ac9d4d" providerId="ADAL" clId="{D03D9A31-ACAE-4818-A039-28308A79AEC2}" dt="2026-01-27T04:59:39.085" v="19787" actId="20577"/>
          <ac:spMkLst>
            <pc:docMk/>
            <pc:sldMk cId="2773772033" sldId="4092"/>
            <ac:spMk id="6" creationId="{662E2B73-1C57-4F69-6C8D-A3D7F356CC53}"/>
          </ac:spMkLst>
        </pc:spChg>
      </pc:sldChg>
      <pc:sldChg chg="addSp delSp modSp mod addAnim delAnim modAnim">
        <pc:chgData name="George Katsikas" userId="04c5ab71-8058-4d2f-8992-589189ac9d4d" providerId="ADAL" clId="{D03D9A31-ACAE-4818-A039-28308A79AEC2}" dt="2026-01-27T09:07:54.769" v="22586" actId="14100"/>
        <pc:sldMkLst>
          <pc:docMk/>
          <pc:sldMk cId="912114210" sldId="4093"/>
        </pc:sldMkLst>
        <pc:spChg chg="add mod">
          <ac:chgData name="George Katsikas" userId="04c5ab71-8058-4d2f-8992-589189ac9d4d" providerId="ADAL" clId="{D03D9A31-ACAE-4818-A039-28308A79AEC2}" dt="2026-01-27T05:09:23.017" v="20524" actId="1035"/>
          <ac:spMkLst>
            <pc:docMk/>
            <pc:sldMk cId="912114210" sldId="4093"/>
            <ac:spMk id="3" creationId="{E9536D7F-8A3B-8940-4400-F37B83BA903B}"/>
          </ac:spMkLst>
        </pc:spChg>
        <pc:spChg chg="add mod">
          <ac:chgData name="George Katsikas" userId="04c5ab71-8058-4d2f-8992-589189ac9d4d" providerId="ADAL" clId="{D03D9A31-ACAE-4818-A039-28308A79AEC2}" dt="2026-01-27T09:07:54.769" v="22586" actId="14100"/>
          <ac:spMkLst>
            <pc:docMk/>
            <pc:sldMk cId="912114210" sldId="4093"/>
            <ac:spMk id="5" creationId="{AE0414F7-D15B-7C8C-A03F-BE82D3D4CABC}"/>
          </ac:spMkLst>
        </pc:spChg>
        <pc:spChg chg="add 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8" creationId="{3F1C93EF-ACBE-C3BB-445B-E6AFD751800F}"/>
          </ac:spMkLst>
        </pc:spChg>
        <pc:spChg chg="add mod">
          <ac:chgData name="George Katsikas" userId="04c5ab71-8058-4d2f-8992-589189ac9d4d" providerId="ADAL" clId="{D03D9A31-ACAE-4818-A039-28308A79AEC2}" dt="2026-01-27T05:09:50.585" v="20574" actId="1035"/>
          <ac:spMkLst>
            <pc:docMk/>
            <pc:sldMk cId="912114210" sldId="4093"/>
            <ac:spMk id="10" creationId="{0BB6F4B5-A772-30AA-7226-CC693AB0099E}"/>
          </ac:spMkLst>
        </pc:spChg>
        <pc:spChg chg="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17" creationId="{DD8704EA-11B3-82F4-4CD6-4E9A8F8E1020}"/>
          </ac:spMkLst>
        </pc:spChg>
        <pc:spChg chg="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18" creationId="{49E964A2-6DB6-78BA-B965-237A77CB0491}"/>
          </ac:spMkLst>
        </pc:spChg>
        <pc:spChg chg="add 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24" creationId="{672465C9-AF01-A854-981F-1EA3B69B5612}"/>
          </ac:spMkLst>
        </pc:spChg>
        <pc:spChg chg="mod">
          <ac:chgData name="George Katsikas" userId="04c5ab71-8058-4d2f-8992-589189ac9d4d" providerId="ADAL" clId="{D03D9A31-ACAE-4818-A039-28308A79AEC2}" dt="2026-01-27T05:13:02.616" v="20668" actId="14100"/>
          <ac:spMkLst>
            <pc:docMk/>
            <pc:sldMk cId="912114210" sldId="4093"/>
            <ac:spMk id="33" creationId="{90695EF0-FCA0-5067-D896-652A00B2FDC9}"/>
          </ac:spMkLst>
        </pc:spChg>
        <pc:spChg chg="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34" creationId="{6D1E2EC7-4BDF-6177-843C-1B08CAC566D9}"/>
          </ac:spMkLst>
        </pc:spChg>
        <pc:spChg chg="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38" creationId="{08EE0084-09DF-F631-A9CC-30E2EC02F6C6}"/>
          </ac:spMkLst>
        </pc:spChg>
        <pc:spChg chg="mod">
          <ac:chgData name="George Katsikas" userId="04c5ab71-8058-4d2f-8992-589189ac9d4d" providerId="ADAL" clId="{D03D9A31-ACAE-4818-A039-28308A79AEC2}" dt="2026-01-27T05:12:56.776" v="20667" actId="14100"/>
          <ac:spMkLst>
            <pc:docMk/>
            <pc:sldMk cId="912114210" sldId="4093"/>
            <ac:spMk id="39" creationId="{E082F651-1744-C6EA-3172-8F221F082699}"/>
          </ac:spMkLst>
        </pc:spChg>
        <pc:spChg chg="mod">
          <ac:chgData name="George Katsikas" userId="04c5ab71-8058-4d2f-8992-589189ac9d4d" providerId="ADAL" clId="{D03D9A31-ACAE-4818-A039-28308A79AEC2}" dt="2026-01-27T05:09:42.462" v="20559" actId="1035"/>
          <ac:spMkLst>
            <pc:docMk/>
            <pc:sldMk cId="912114210" sldId="4093"/>
            <ac:spMk id="40" creationId="{9FDF6271-0BFB-7AF4-0322-B8C2F2936190}"/>
          </ac:spMkLst>
        </pc:spChg>
        <pc:spChg chg="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41" creationId="{2C29356D-57BB-430D-04FA-8940EAAEF945}"/>
          </ac:spMkLst>
        </pc:spChg>
        <pc:spChg chg="mod">
          <ac:chgData name="George Katsikas" userId="04c5ab71-8058-4d2f-8992-589189ac9d4d" providerId="ADAL" clId="{D03D9A31-ACAE-4818-A039-28308A79AEC2}" dt="2026-01-27T05:10:46.941" v="20652" actId="1036"/>
          <ac:spMkLst>
            <pc:docMk/>
            <pc:sldMk cId="912114210" sldId="4093"/>
            <ac:spMk id="43" creationId="{78455E9D-28BE-046F-B30F-C835B20E52C7}"/>
          </ac:spMkLst>
        </pc:spChg>
        <pc:spChg chg="mod">
          <ac:chgData name="George Katsikas" userId="04c5ab71-8058-4d2f-8992-589189ac9d4d" providerId="ADAL" clId="{D03D9A31-ACAE-4818-A039-28308A79AEC2}" dt="2026-01-27T08:00:37.587" v="22475" actId="6549"/>
          <ac:spMkLst>
            <pc:docMk/>
            <pc:sldMk cId="912114210" sldId="4093"/>
            <ac:spMk id="44" creationId="{8796EED2-AF6F-6C6A-C5A2-4D28FC867731}"/>
          </ac:spMkLst>
        </pc:spChg>
        <pc:picChg chg="add mod">
          <ac:chgData name="George Katsikas" userId="04c5ab71-8058-4d2f-8992-589189ac9d4d" providerId="ADAL" clId="{D03D9A31-ACAE-4818-A039-28308A79AEC2}" dt="2026-01-27T05:09:50.585" v="20574" actId="1035"/>
          <ac:picMkLst>
            <pc:docMk/>
            <pc:sldMk cId="912114210" sldId="4093"/>
            <ac:picMk id="11" creationId="{E143DD05-B3FE-5DFF-F433-80AF0AFE006C}"/>
          </ac:picMkLst>
        </pc:picChg>
        <pc:picChg chg="add mod">
          <ac:chgData name="George Katsikas" userId="04c5ab71-8058-4d2f-8992-589189ac9d4d" providerId="ADAL" clId="{D03D9A31-ACAE-4818-A039-28308A79AEC2}" dt="2026-01-27T05:09:50.585" v="20574" actId="1035"/>
          <ac:picMkLst>
            <pc:docMk/>
            <pc:sldMk cId="912114210" sldId="4093"/>
            <ac:picMk id="12" creationId="{0EF97DE2-FF25-A76C-7E7D-8AC31289EE65}"/>
          </ac:picMkLst>
        </pc:picChg>
        <pc:picChg chg="add mod">
          <ac:chgData name="George Katsikas" userId="04c5ab71-8058-4d2f-8992-589189ac9d4d" providerId="ADAL" clId="{D03D9A31-ACAE-4818-A039-28308A79AEC2}" dt="2026-01-27T05:09:42.462" v="20559" actId="1035"/>
          <ac:picMkLst>
            <pc:docMk/>
            <pc:sldMk cId="912114210" sldId="4093"/>
            <ac:picMk id="23" creationId="{ABA867AA-8C02-8CB2-093B-8DA8627BC0E7}"/>
          </ac:picMkLst>
        </pc:picChg>
        <pc:picChg chg="add mod">
          <ac:chgData name="George Katsikas" userId="04c5ab71-8058-4d2f-8992-589189ac9d4d" providerId="ADAL" clId="{D03D9A31-ACAE-4818-A039-28308A79AEC2}" dt="2026-01-27T05:10:40.296" v="20635" actId="1036"/>
          <ac:picMkLst>
            <pc:docMk/>
            <pc:sldMk cId="912114210" sldId="4093"/>
            <ac:picMk id="25" creationId="{2DD0EAE7-0693-058E-EFDE-7D6386CE9F70}"/>
          </ac:picMkLst>
        </pc:picChg>
        <pc:picChg chg="mod">
          <ac:chgData name="George Katsikas" userId="04c5ab71-8058-4d2f-8992-589189ac9d4d" providerId="ADAL" clId="{D03D9A31-ACAE-4818-A039-28308A79AEC2}" dt="2026-01-27T05:09:50.585" v="20574" actId="1035"/>
          <ac:picMkLst>
            <pc:docMk/>
            <pc:sldMk cId="912114210" sldId="4093"/>
            <ac:picMk id="1026" creationId="{8E53E1EB-BA08-2F3B-BB11-9C5761CA7EE6}"/>
          </ac:picMkLst>
        </pc:picChg>
        <pc:picChg chg="mod">
          <ac:chgData name="George Katsikas" userId="04c5ab71-8058-4d2f-8992-589189ac9d4d" providerId="ADAL" clId="{D03D9A31-ACAE-4818-A039-28308A79AEC2}" dt="2026-01-27T05:10:07.416" v="20592" actId="1076"/>
          <ac:picMkLst>
            <pc:docMk/>
            <pc:sldMk cId="912114210" sldId="4093"/>
            <ac:picMk id="1036" creationId="{0F3F18C3-F2ED-2F42-7F64-0FE64C81FC94}"/>
          </ac:picMkLst>
        </pc:picChg>
        <pc:picChg chg="mod">
          <ac:chgData name="George Katsikas" userId="04c5ab71-8058-4d2f-8992-589189ac9d4d" providerId="ADAL" clId="{D03D9A31-ACAE-4818-A039-28308A79AEC2}" dt="2026-01-27T05:10:40.296" v="20635" actId="1036"/>
          <ac:picMkLst>
            <pc:docMk/>
            <pc:sldMk cId="912114210" sldId="4093"/>
            <ac:picMk id="2056" creationId="{17482BC0-E52C-FDDC-B674-7ED4438E42C9}"/>
          </ac:picMkLst>
        </pc:picChg>
        <pc:picChg chg="mod">
          <ac:chgData name="George Katsikas" userId="04c5ab71-8058-4d2f-8992-589189ac9d4d" providerId="ADAL" clId="{D03D9A31-ACAE-4818-A039-28308A79AEC2}" dt="2026-01-27T05:10:40.296" v="20635" actId="1036"/>
          <ac:picMkLst>
            <pc:docMk/>
            <pc:sldMk cId="912114210" sldId="4093"/>
            <ac:picMk id="2058" creationId="{6A27024A-1C85-23CF-E931-5D3BF6B6E53A}"/>
          </ac:picMkLst>
        </pc:picChg>
        <pc:cxnChg chg="add mod">
          <ac:chgData name="George Katsikas" userId="04c5ab71-8058-4d2f-8992-589189ac9d4d" providerId="ADAL" clId="{D03D9A31-ACAE-4818-A039-28308A79AEC2}" dt="2026-01-27T05:11:17.790" v="20655" actId="14100"/>
          <ac:cxnSpMkLst>
            <pc:docMk/>
            <pc:sldMk cId="912114210" sldId="4093"/>
            <ac:cxnSpMk id="26" creationId="{93EDEAD1-D29F-601A-2B25-DCBBF09BB22F}"/>
          </ac:cxnSpMkLst>
        </pc:cxnChg>
        <pc:cxnChg chg="add mod">
          <ac:chgData name="George Katsikas" userId="04c5ab71-8058-4d2f-8992-589189ac9d4d" providerId="ADAL" clId="{D03D9A31-ACAE-4818-A039-28308A79AEC2}" dt="2026-01-27T05:11:21.140" v="20656" actId="14100"/>
          <ac:cxnSpMkLst>
            <pc:docMk/>
            <pc:sldMk cId="912114210" sldId="4093"/>
            <ac:cxnSpMk id="31" creationId="{6341ECD0-50E3-DC63-111A-6F68A9A1EF3C}"/>
          </ac:cxnSpMkLst>
        </pc:cxnChg>
        <pc:cxnChg chg="add mod">
          <ac:chgData name="George Katsikas" userId="04c5ab71-8058-4d2f-8992-589189ac9d4d" providerId="ADAL" clId="{D03D9A31-ACAE-4818-A039-28308A79AEC2}" dt="2026-01-27T05:13:38.494" v="20672" actId="14100"/>
          <ac:cxnSpMkLst>
            <pc:docMk/>
            <pc:sldMk cId="912114210" sldId="4093"/>
            <ac:cxnSpMk id="37" creationId="{9D59DD19-F86E-EB7F-6B5E-7963D13BBD1B}"/>
          </ac:cxnSpMkLst>
        </pc:cxnChg>
        <pc:cxnChg chg="add mod">
          <ac:chgData name="George Katsikas" userId="04c5ab71-8058-4d2f-8992-589189ac9d4d" providerId="ADAL" clId="{D03D9A31-ACAE-4818-A039-28308A79AEC2}" dt="2026-01-27T05:10:40.296" v="20635" actId="1036"/>
          <ac:cxnSpMkLst>
            <pc:docMk/>
            <pc:sldMk cId="912114210" sldId="4093"/>
            <ac:cxnSpMk id="47" creationId="{9C52BBB6-3A47-10F1-80F5-EEBB62ED173A}"/>
          </ac:cxnSpMkLst>
        </pc:cxnChg>
      </pc:sldChg>
      <pc:sldChg chg="addSp modSp mod">
        <pc:chgData name="George Katsikas" userId="04c5ab71-8058-4d2f-8992-589189ac9d4d" providerId="ADAL" clId="{D03D9A31-ACAE-4818-A039-28308A79AEC2}" dt="2026-01-27T10:23:14.104" v="22992" actId="14100"/>
        <pc:sldMkLst>
          <pc:docMk/>
          <pc:sldMk cId="2319870704" sldId="4094"/>
        </pc:sldMkLst>
        <pc:spChg chg="add mod">
          <ac:chgData name="George Katsikas" userId="04c5ab71-8058-4d2f-8992-589189ac9d4d" providerId="ADAL" clId="{D03D9A31-ACAE-4818-A039-28308A79AEC2}" dt="2026-01-27T05:58:06.716" v="20923" actId="20577"/>
          <ac:spMkLst>
            <pc:docMk/>
            <pc:sldMk cId="2319870704" sldId="4094"/>
            <ac:spMk id="2" creationId="{FCDD909A-C600-8420-FF13-D0FA0A39B35B}"/>
          </ac:spMkLst>
        </pc:spChg>
        <pc:spChg chg="mod">
          <ac:chgData name="George Katsikas" userId="04c5ab71-8058-4d2f-8992-589189ac9d4d" providerId="ADAL" clId="{D03D9A31-ACAE-4818-A039-28308A79AEC2}" dt="2026-01-27T10:22:44.905" v="22958" actId="20577"/>
          <ac:spMkLst>
            <pc:docMk/>
            <pc:sldMk cId="2319870704" sldId="4094"/>
            <ac:spMk id="6" creationId="{44B3706F-38A6-528C-37BD-0C91C912626D}"/>
          </ac:spMkLst>
        </pc:spChg>
        <pc:spChg chg="mod">
          <ac:chgData name="George Katsikas" userId="04c5ab71-8058-4d2f-8992-589189ac9d4d" providerId="ADAL" clId="{D03D9A31-ACAE-4818-A039-28308A79AEC2}" dt="2026-01-27T10:23:14.104" v="22992" actId="14100"/>
          <ac:spMkLst>
            <pc:docMk/>
            <pc:sldMk cId="2319870704" sldId="4094"/>
            <ac:spMk id="7" creationId="{3D6BF948-9194-49B5-9D7B-70313889ECEC}"/>
          </ac:spMkLst>
        </pc:spChg>
      </pc:sldChg>
      <pc:sldChg chg="addSp modSp mod">
        <pc:chgData name="George Katsikas" userId="04c5ab71-8058-4d2f-8992-589189ac9d4d" providerId="ADAL" clId="{D03D9A31-ACAE-4818-A039-28308A79AEC2}" dt="2026-01-27T06:11:13.788" v="21162"/>
        <pc:sldMkLst>
          <pc:docMk/>
          <pc:sldMk cId="246469768" sldId="4102"/>
        </pc:sldMkLst>
        <pc:spChg chg="mod">
          <ac:chgData name="George Katsikas" userId="04c5ab71-8058-4d2f-8992-589189ac9d4d" providerId="ADAL" clId="{D03D9A31-ACAE-4818-A039-28308A79AEC2}" dt="2026-01-27T05:51:53.854" v="20800" actId="20577"/>
          <ac:spMkLst>
            <pc:docMk/>
            <pc:sldMk cId="246469768" sldId="4102"/>
            <ac:spMk id="7" creationId="{E7E9BE54-2019-0BDC-2C7D-D17C6235A20D}"/>
          </ac:spMkLst>
        </pc:spChg>
      </pc:sldChg>
      <pc:sldChg chg="modSp mod">
        <pc:chgData name="George Katsikas" userId="04c5ab71-8058-4d2f-8992-589189ac9d4d" providerId="ADAL" clId="{D03D9A31-ACAE-4818-A039-28308A79AEC2}" dt="2026-01-27T05:53:20.312" v="20829" actId="20577"/>
        <pc:sldMkLst>
          <pc:docMk/>
          <pc:sldMk cId="538903966" sldId="4119"/>
        </pc:sldMkLst>
        <pc:spChg chg="mod">
          <ac:chgData name="George Katsikas" userId="04c5ab71-8058-4d2f-8992-589189ac9d4d" providerId="ADAL" clId="{D03D9A31-ACAE-4818-A039-28308A79AEC2}" dt="2026-01-27T05:53:20.312" v="20829" actId="20577"/>
          <ac:spMkLst>
            <pc:docMk/>
            <pc:sldMk cId="538903966" sldId="4119"/>
            <ac:spMk id="7" creationId="{2E5A6DE0-C696-C257-3328-BEEA5A2A8CDB}"/>
          </ac:spMkLst>
        </pc:spChg>
      </pc:sldChg>
      <pc:sldChg chg="modSp mod">
        <pc:chgData name="George Katsikas" userId="04c5ab71-8058-4d2f-8992-589189ac9d4d" providerId="ADAL" clId="{D03D9A31-ACAE-4818-A039-28308A79AEC2}" dt="2026-01-27T10:23:22.820" v="22996" actId="20577"/>
        <pc:sldMkLst>
          <pc:docMk/>
          <pc:sldMk cId="898220815" sldId="4120"/>
        </pc:sldMkLst>
        <pc:spChg chg="mod">
          <ac:chgData name="George Katsikas" userId="04c5ab71-8058-4d2f-8992-589189ac9d4d" providerId="ADAL" clId="{D03D9A31-ACAE-4818-A039-28308A79AEC2}" dt="2026-01-27T10:23:22.820" v="22996" actId="20577"/>
          <ac:spMkLst>
            <pc:docMk/>
            <pc:sldMk cId="898220815" sldId="4120"/>
            <ac:spMk id="7" creationId="{43854CB2-7BF9-1BFB-0622-22BA99E19043}"/>
          </ac:spMkLst>
        </pc:spChg>
      </pc:sldChg>
      <pc:sldChg chg="modSp mod ord">
        <pc:chgData name="George Katsikas" userId="04c5ab71-8058-4d2f-8992-589189ac9d4d" providerId="ADAL" clId="{D03D9A31-ACAE-4818-A039-28308A79AEC2}" dt="2026-01-27T13:01:05.599" v="23906"/>
        <pc:sldMkLst>
          <pc:docMk/>
          <pc:sldMk cId="815437825" sldId="4126"/>
        </pc:sldMkLst>
        <pc:spChg chg="mod">
          <ac:chgData name="George Katsikas" userId="04c5ab71-8058-4d2f-8992-589189ac9d4d" providerId="ADAL" clId="{D03D9A31-ACAE-4818-A039-28308A79AEC2}" dt="2026-01-20T07:33:26.417" v="13902" actId="20577"/>
          <ac:spMkLst>
            <pc:docMk/>
            <pc:sldMk cId="815437825" sldId="4126"/>
            <ac:spMk id="7" creationId="{BA867745-CED3-B7EE-6814-3ECBBAF63F78}"/>
          </ac:spMkLst>
        </pc:spChg>
        <pc:spChg chg="mod">
          <ac:chgData name="George Katsikas" userId="04c5ab71-8058-4d2f-8992-589189ac9d4d" providerId="ADAL" clId="{D03D9A31-ACAE-4818-A039-28308A79AEC2}" dt="2026-01-26T09:37:23.282" v="16019" actId="1076"/>
          <ac:spMkLst>
            <pc:docMk/>
            <pc:sldMk cId="815437825" sldId="4126"/>
            <ac:spMk id="35" creationId="{95726EFA-8369-A226-05D8-C847A0D16F67}"/>
          </ac:spMkLst>
        </pc:spChg>
      </pc:sldChg>
      <pc:sldChg chg="addSp delSp modSp mod">
        <pc:chgData name="George Katsikas" userId="04c5ab71-8058-4d2f-8992-589189ac9d4d" providerId="ADAL" clId="{D03D9A31-ACAE-4818-A039-28308A79AEC2}" dt="2026-01-26T13:47:13.099" v="17210" actId="20577"/>
        <pc:sldMkLst>
          <pc:docMk/>
          <pc:sldMk cId="2008079011" sldId="4127"/>
        </pc:sldMkLst>
        <pc:spChg chg="mod">
          <ac:chgData name="George Katsikas" userId="04c5ab71-8058-4d2f-8992-589189ac9d4d" providerId="ADAL" clId="{D03D9A31-ACAE-4818-A039-28308A79AEC2}" dt="2026-01-26T13:47:13.099" v="17210" actId="20577"/>
          <ac:spMkLst>
            <pc:docMk/>
            <pc:sldMk cId="2008079011" sldId="4127"/>
            <ac:spMk id="7" creationId="{C3F742B0-1AD3-7053-A023-1E7B783ACC83}"/>
          </ac:spMkLst>
        </pc:spChg>
        <pc:spChg chg="add mod">
          <ac:chgData name="George Katsikas" userId="04c5ab71-8058-4d2f-8992-589189ac9d4d" providerId="ADAL" clId="{D03D9A31-ACAE-4818-A039-28308A79AEC2}" dt="2026-01-26T13:20:50.389" v="17155" actId="1076"/>
          <ac:spMkLst>
            <pc:docMk/>
            <pc:sldMk cId="2008079011" sldId="4127"/>
            <ac:spMk id="17" creationId="{989259FC-C16D-A0F0-A72A-CA6F85838419}"/>
          </ac:spMkLst>
        </pc:spChg>
        <pc:spChg chg="add mod">
          <ac:chgData name="George Katsikas" userId="04c5ab71-8058-4d2f-8992-589189ac9d4d" providerId="ADAL" clId="{D03D9A31-ACAE-4818-A039-28308A79AEC2}" dt="2026-01-26T13:46:56.526" v="17178" actId="571"/>
          <ac:spMkLst>
            <pc:docMk/>
            <pc:sldMk cId="2008079011" sldId="4127"/>
            <ac:spMk id="21" creationId="{9AF6A5F2-E0A3-B300-BC04-066C4C3BBEDF}"/>
          </ac:spMkLst>
        </pc:spChg>
        <pc:spChg chg="mod">
          <ac:chgData name="George Katsikas" userId="04c5ab71-8058-4d2f-8992-589189ac9d4d" providerId="ADAL" clId="{D03D9A31-ACAE-4818-A039-28308A79AEC2}" dt="2026-01-26T13:22:24.881" v="17170" actId="208"/>
          <ac:spMkLst>
            <pc:docMk/>
            <pc:sldMk cId="2008079011" sldId="4127"/>
            <ac:spMk id="24" creationId="{835E4623-7233-B0CA-82E8-2BBB9E03D420}"/>
          </ac:spMkLst>
        </pc:spChg>
        <pc:spChg chg="add mod">
          <ac:chgData name="George Katsikas" userId="04c5ab71-8058-4d2f-8992-589189ac9d4d" providerId="ADAL" clId="{D03D9A31-ACAE-4818-A039-28308A79AEC2}" dt="2026-01-26T13:21:49.791" v="17165" actId="1076"/>
          <ac:spMkLst>
            <pc:docMk/>
            <pc:sldMk cId="2008079011" sldId="4127"/>
            <ac:spMk id="47" creationId="{C73634D2-E12B-5FE7-6A21-2020FA8C523E}"/>
          </ac:spMkLst>
        </pc:spChg>
        <pc:spChg chg="add mod">
          <ac:chgData name="George Katsikas" userId="04c5ab71-8058-4d2f-8992-589189ac9d4d" providerId="ADAL" clId="{D03D9A31-ACAE-4818-A039-28308A79AEC2}" dt="2026-01-26T13:21:49.791" v="17165" actId="1076"/>
          <ac:spMkLst>
            <pc:docMk/>
            <pc:sldMk cId="2008079011" sldId="4127"/>
            <ac:spMk id="61" creationId="{4E93335C-F5AE-D63A-4B47-2171CD0A3C46}"/>
          </ac:spMkLst>
        </pc:spChg>
        <pc:spChg chg="add mod">
          <ac:chgData name="George Katsikas" userId="04c5ab71-8058-4d2f-8992-589189ac9d4d" providerId="ADAL" clId="{D03D9A31-ACAE-4818-A039-28308A79AEC2}" dt="2026-01-26T13:22:24.881" v="17170" actId="208"/>
          <ac:spMkLst>
            <pc:docMk/>
            <pc:sldMk cId="2008079011" sldId="4127"/>
            <ac:spMk id="63" creationId="{AD7C4DFB-B231-84CF-2701-5DBA72EFC963}"/>
          </ac:spMkLst>
        </pc:spChg>
        <pc:spChg chg="mod">
          <ac:chgData name="George Katsikas" userId="04c5ab71-8058-4d2f-8992-589189ac9d4d" providerId="ADAL" clId="{D03D9A31-ACAE-4818-A039-28308A79AEC2}" dt="2026-01-26T13:22:24.881" v="17170" actId="208"/>
          <ac:spMkLst>
            <pc:docMk/>
            <pc:sldMk cId="2008079011" sldId="4127"/>
            <ac:spMk id="1024" creationId="{E02CF3C9-793A-5218-73E3-F95C480A3821}"/>
          </ac:spMkLst>
        </pc:spChg>
        <pc:spChg chg="add mod">
          <ac:chgData name="George Katsikas" userId="04c5ab71-8058-4d2f-8992-589189ac9d4d" providerId="ADAL" clId="{D03D9A31-ACAE-4818-A039-28308A79AEC2}" dt="2026-01-26T13:22:24.881" v="17170" actId="208"/>
          <ac:spMkLst>
            <pc:docMk/>
            <pc:sldMk cId="2008079011" sldId="4127"/>
            <ac:spMk id="1025" creationId="{7E1291EA-1852-BE44-992B-3EE927C10DDE}"/>
          </ac:spMkLst>
        </pc:spChg>
        <pc:spChg chg="mod">
          <ac:chgData name="George Katsikas" userId="04c5ab71-8058-4d2f-8992-589189ac9d4d" providerId="ADAL" clId="{D03D9A31-ACAE-4818-A039-28308A79AEC2}" dt="2026-01-26T13:22:24.881" v="17170" actId="208"/>
          <ac:spMkLst>
            <pc:docMk/>
            <pc:sldMk cId="2008079011" sldId="4127"/>
            <ac:spMk id="1028" creationId="{7A4228E6-D882-6D6C-DC9A-8C058A437C8F}"/>
          </ac:spMkLst>
        </pc:spChg>
        <pc:spChg chg="add mod">
          <ac:chgData name="George Katsikas" userId="04c5ab71-8058-4d2f-8992-589189ac9d4d" providerId="ADAL" clId="{D03D9A31-ACAE-4818-A039-28308A79AEC2}" dt="2026-01-26T13:22:24.881" v="17170" actId="208"/>
          <ac:spMkLst>
            <pc:docMk/>
            <pc:sldMk cId="2008079011" sldId="4127"/>
            <ac:spMk id="1029" creationId="{5B8AE607-C122-F534-B65D-17B0045EB27F}"/>
          </ac:spMkLst>
        </pc:spChg>
        <pc:spChg chg="mod">
          <ac:chgData name="George Katsikas" userId="04c5ab71-8058-4d2f-8992-589189ac9d4d" providerId="ADAL" clId="{D03D9A31-ACAE-4818-A039-28308A79AEC2}" dt="2026-01-26T13:22:24.881" v="17170" actId="208"/>
          <ac:spMkLst>
            <pc:docMk/>
            <pc:sldMk cId="2008079011" sldId="4127"/>
            <ac:spMk id="1030" creationId="{ECB2FD63-3523-7F28-A5DF-8EDE072FBCD6}"/>
          </ac:spMkLst>
        </pc:spChg>
      </pc:sldChg>
      <pc:sldChg chg="addSp modSp mod ord">
        <pc:chgData name="George Katsikas" userId="04c5ab71-8058-4d2f-8992-589189ac9d4d" providerId="ADAL" clId="{D03D9A31-ACAE-4818-A039-28308A79AEC2}" dt="2026-01-26T16:03:54.974" v="17313" actId="20577"/>
        <pc:sldMkLst>
          <pc:docMk/>
          <pc:sldMk cId="2323870249" sldId="4132"/>
        </pc:sldMkLst>
        <pc:spChg chg="mod">
          <ac:chgData name="George Katsikas" userId="04c5ab71-8058-4d2f-8992-589189ac9d4d" providerId="ADAL" clId="{D03D9A31-ACAE-4818-A039-28308A79AEC2}" dt="2026-01-23T16:24:25.347" v="14491" actId="14100"/>
          <ac:spMkLst>
            <pc:docMk/>
            <pc:sldMk cId="2323870249" sldId="4132"/>
            <ac:spMk id="15" creationId="{809FE030-109E-FAD3-B0AB-8C6E80448811}"/>
          </ac:spMkLst>
        </pc:spChg>
        <pc:spChg chg="add mod ord">
          <ac:chgData name="George Katsikas" userId="04c5ab71-8058-4d2f-8992-589189ac9d4d" providerId="ADAL" clId="{D03D9A31-ACAE-4818-A039-28308A79AEC2}" dt="2026-01-23T16:23:48.162" v="14463" actId="167"/>
          <ac:spMkLst>
            <pc:docMk/>
            <pc:sldMk cId="2323870249" sldId="4132"/>
            <ac:spMk id="20" creationId="{10C2C891-0146-7073-1E03-330DA4D19062}"/>
          </ac:spMkLst>
        </pc:spChg>
        <pc:spChg chg="mod">
          <ac:chgData name="George Katsikas" userId="04c5ab71-8058-4d2f-8992-589189ac9d4d" providerId="ADAL" clId="{D03D9A31-ACAE-4818-A039-28308A79AEC2}" dt="2026-01-26T16:03:54.974" v="17313" actId="20577"/>
          <ac:spMkLst>
            <pc:docMk/>
            <pc:sldMk cId="2323870249" sldId="4132"/>
            <ac:spMk id="52" creationId="{D067ECA3-DA0F-68CF-197D-F9F2D5E59E24}"/>
          </ac:spMkLst>
        </pc:spChg>
        <pc:spChg chg="mod">
          <ac:chgData name="George Katsikas" userId="04c5ab71-8058-4d2f-8992-589189ac9d4d" providerId="ADAL" clId="{D03D9A31-ACAE-4818-A039-28308A79AEC2}" dt="2026-01-23T16:23:39.701" v="14461" actId="14100"/>
          <ac:spMkLst>
            <pc:docMk/>
            <pc:sldMk cId="2323870249" sldId="4132"/>
            <ac:spMk id="161" creationId="{53DF433A-040B-5F8A-266F-B115B731EDF9}"/>
          </ac:spMkLst>
        </pc:spChg>
        <pc:spChg chg="mod">
          <ac:chgData name="George Katsikas" userId="04c5ab71-8058-4d2f-8992-589189ac9d4d" providerId="ADAL" clId="{D03D9A31-ACAE-4818-A039-28308A79AEC2}" dt="2026-01-23T16:24:16.723" v="14487" actId="1035"/>
          <ac:spMkLst>
            <pc:docMk/>
            <pc:sldMk cId="2323870249" sldId="4132"/>
            <ac:spMk id="188" creationId="{7343B600-6694-5E3F-EFD1-7F6D694F967E}"/>
          </ac:spMkLst>
        </pc:spChg>
        <pc:cxnChg chg="mod">
          <ac:chgData name="George Katsikas" userId="04c5ab71-8058-4d2f-8992-589189ac9d4d" providerId="ADAL" clId="{D03D9A31-ACAE-4818-A039-28308A79AEC2}" dt="2026-01-23T16:24:25.347" v="14491" actId="14100"/>
          <ac:cxnSpMkLst>
            <pc:docMk/>
            <pc:sldMk cId="2323870249" sldId="4132"/>
            <ac:cxnSpMk id="53" creationId="{8460DB56-27D6-EA86-BD3A-C3634DE44BAC}"/>
          </ac:cxnSpMkLst>
        </pc:cxnChg>
        <pc:cxnChg chg="mod">
          <ac:chgData name="George Katsikas" userId="04c5ab71-8058-4d2f-8992-589189ac9d4d" providerId="ADAL" clId="{D03D9A31-ACAE-4818-A039-28308A79AEC2}" dt="2026-01-23T16:24:25.347" v="14491" actId="14100"/>
          <ac:cxnSpMkLst>
            <pc:docMk/>
            <pc:sldMk cId="2323870249" sldId="4132"/>
            <ac:cxnSpMk id="196" creationId="{62748637-D916-ABB6-8F25-3D0D34740CCC}"/>
          </ac:cxnSpMkLst>
        </pc:cxnChg>
      </pc:sldChg>
      <pc:sldChg chg="modSp mod">
        <pc:chgData name="George Katsikas" userId="04c5ab71-8058-4d2f-8992-589189ac9d4d" providerId="ADAL" clId="{D03D9A31-ACAE-4818-A039-28308A79AEC2}" dt="2026-01-26T07:28:58.598" v="15211" actId="20577"/>
        <pc:sldMkLst>
          <pc:docMk/>
          <pc:sldMk cId="97451597" sldId="4133"/>
        </pc:sldMkLst>
        <pc:spChg chg="mod">
          <ac:chgData name="George Katsikas" userId="04c5ab71-8058-4d2f-8992-589189ac9d4d" providerId="ADAL" clId="{D03D9A31-ACAE-4818-A039-28308A79AEC2}" dt="2026-01-26T07:28:58.598" v="15211" actId="20577"/>
          <ac:spMkLst>
            <pc:docMk/>
            <pc:sldMk cId="97451597" sldId="4133"/>
            <ac:spMk id="7" creationId="{3B14E788-DC45-226E-38B7-3164C3A6327D}"/>
          </ac:spMkLst>
        </pc:spChg>
      </pc:sldChg>
      <pc:sldChg chg="addSp modSp add mod ord">
        <pc:chgData name="George Katsikas" userId="04c5ab71-8058-4d2f-8992-589189ac9d4d" providerId="ADAL" clId="{D03D9A31-ACAE-4818-A039-28308A79AEC2}" dt="2026-01-26T16:03:46.082" v="17310" actId="20577"/>
        <pc:sldMkLst>
          <pc:docMk/>
          <pc:sldMk cId="2965690099" sldId="4140"/>
        </pc:sldMkLst>
        <pc:spChg chg="add mod ord">
          <ac:chgData name="George Katsikas" userId="04c5ab71-8058-4d2f-8992-589189ac9d4d" providerId="ADAL" clId="{D03D9A31-ACAE-4818-A039-28308A79AEC2}" dt="2026-01-23T16:27:36.065" v="14499" actId="1035"/>
          <ac:spMkLst>
            <pc:docMk/>
            <pc:sldMk cId="2965690099" sldId="4140"/>
            <ac:spMk id="15" creationId="{AA525574-85CE-98E4-DCD6-F8B20DFE8AB1}"/>
          </ac:spMkLst>
        </pc:spChg>
        <pc:spChg chg="mod">
          <ac:chgData name="George Katsikas" userId="04c5ab71-8058-4d2f-8992-589189ac9d4d" providerId="ADAL" clId="{D03D9A31-ACAE-4818-A039-28308A79AEC2}" dt="2026-01-26T16:03:46.082" v="17310" actId="20577"/>
          <ac:spMkLst>
            <pc:docMk/>
            <pc:sldMk cId="2965690099" sldId="4140"/>
            <ac:spMk id="52" creationId="{74C1CD54-F8DA-93DE-859B-BCC111E1627F}"/>
          </ac:spMkLst>
        </pc:spChg>
        <pc:spChg chg="mod">
          <ac:chgData name="George Katsikas" userId="04c5ab71-8058-4d2f-8992-589189ac9d4d" providerId="ADAL" clId="{D03D9A31-ACAE-4818-A039-28308A79AEC2}" dt="2026-01-23T16:22:55.595" v="14450" actId="20577"/>
          <ac:spMkLst>
            <pc:docMk/>
            <pc:sldMk cId="2965690099" sldId="4140"/>
            <ac:spMk id="162" creationId="{49B16F27-B4AB-08ED-F403-EE5BD6A11B57}"/>
          </ac:spMkLst>
        </pc:spChg>
        <pc:spChg chg="mod">
          <ac:chgData name="George Katsikas" userId="04c5ab71-8058-4d2f-8992-589189ac9d4d" providerId="ADAL" clId="{D03D9A31-ACAE-4818-A039-28308A79AEC2}" dt="2026-01-23T16:28:21.951" v="14519" actId="14100"/>
          <ac:spMkLst>
            <pc:docMk/>
            <pc:sldMk cId="2965690099" sldId="4140"/>
            <ac:spMk id="176" creationId="{65D82BDB-0204-710D-C968-069DA354BC6F}"/>
          </ac:spMkLst>
        </pc:spChg>
        <pc:spChg chg="mod">
          <ac:chgData name="George Katsikas" userId="04c5ab71-8058-4d2f-8992-589189ac9d4d" providerId="ADAL" clId="{D03D9A31-ACAE-4818-A039-28308A79AEC2}" dt="2026-01-23T16:27:41.351" v="14513" actId="1035"/>
          <ac:spMkLst>
            <pc:docMk/>
            <pc:sldMk cId="2965690099" sldId="4140"/>
            <ac:spMk id="188" creationId="{32AC70FE-B741-86CC-4BC8-0FC634D56C16}"/>
          </ac:spMkLst>
        </pc:spChg>
        <pc:cxnChg chg="mod">
          <ac:chgData name="George Katsikas" userId="04c5ab71-8058-4d2f-8992-589189ac9d4d" providerId="ADAL" clId="{D03D9A31-ACAE-4818-A039-28308A79AEC2}" dt="2026-01-23T16:28:21.951" v="14519" actId="14100"/>
          <ac:cxnSpMkLst>
            <pc:docMk/>
            <pc:sldMk cId="2965690099" sldId="4140"/>
            <ac:cxnSpMk id="185" creationId="{AC17179C-8BED-EF9A-B3C8-D372BE4599BE}"/>
          </ac:cxnSpMkLst>
        </pc:cxnChg>
        <pc:cxnChg chg="mod">
          <ac:chgData name="George Katsikas" userId="04c5ab71-8058-4d2f-8992-589189ac9d4d" providerId="ADAL" clId="{D03D9A31-ACAE-4818-A039-28308A79AEC2}" dt="2026-01-23T16:27:41.351" v="14513" actId="1035"/>
          <ac:cxnSpMkLst>
            <pc:docMk/>
            <pc:sldMk cId="2965690099" sldId="4140"/>
            <ac:cxnSpMk id="196" creationId="{8CD55A1B-EFD4-CB90-A6B1-EFB7AE838B60}"/>
          </ac:cxnSpMkLst>
        </pc:cxnChg>
      </pc:sldChg>
      <pc:sldChg chg="addSp delSp modSp add mod ord">
        <pc:chgData name="George Katsikas" userId="04c5ab71-8058-4d2f-8992-589189ac9d4d" providerId="ADAL" clId="{D03D9A31-ACAE-4818-A039-28308A79AEC2}" dt="2026-01-27T09:30:57.419" v="22608"/>
        <pc:sldMkLst>
          <pc:docMk/>
          <pc:sldMk cId="2286067153" sldId="4143"/>
        </pc:sldMkLst>
        <pc:spChg chg="add mod">
          <ac:chgData name="George Katsikas" userId="04c5ab71-8058-4d2f-8992-589189ac9d4d" providerId="ADAL" clId="{D03D9A31-ACAE-4818-A039-28308A79AEC2}" dt="2026-01-27T05:00:08.497" v="19802" actId="1038"/>
          <ac:spMkLst>
            <pc:docMk/>
            <pc:sldMk cId="2286067153" sldId="4143"/>
            <ac:spMk id="47" creationId="{4E5A93D2-1031-97C1-7E88-0AF598271D14}"/>
          </ac:spMkLst>
        </pc:spChg>
        <pc:spChg chg="add del mod ord">
          <ac:chgData name="George Katsikas" userId="04c5ab71-8058-4d2f-8992-589189ac9d4d" providerId="ADAL" clId="{D03D9A31-ACAE-4818-A039-28308A79AEC2}" dt="2026-01-27T07:18:50.543" v="21975" actId="478"/>
          <ac:spMkLst>
            <pc:docMk/>
            <pc:sldMk cId="2286067153" sldId="4143"/>
            <ac:spMk id="2213" creationId="{6DE8AEF0-FD6E-9217-1657-CDAFD152355C}"/>
          </ac:spMkLst>
        </pc:spChg>
      </pc:sldChg>
      <pc:sldChg chg="addSp delSp modSp add mod delAnim">
        <pc:chgData name="George Katsikas" userId="04c5ab71-8058-4d2f-8992-589189ac9d4d" providerId="ADAL" clId="{D03D9A31-ACAE-4818-A039-28308A79AEC2}" dt="2026-01-26T07:31:36.849" v="15406" actId="12788"/>
        <pc:sldMkLst>
          <pc:docMk/>
          <pc:sldMk cId="511012297" sldId="4145"/>
        </pc:sldMkLst>
        <pc:spChg chg="mod">
          <ac:chgData name="George Katsikas" userId="04c5ab71-8058-4d2f-8992-589189ac9d4d" providerId="ADAL" clId="{D03D9A31-ACAE-4818-A039-28308A79AEC2}" dt="2026-01-26T07:29:04.747" v="15218" actId="20577"/>
          <ac:spMkLst>
            <pc:docMk/>
            <pc:sldMk cId="511012297" sldId="4145"/>
            <ac:spMk id="7" creationId="{60FB4BDF-B480-EAB4-5EA3-CB377639B45D}"/>
          </ac:spMkLst>
        </pc:spChg>
        <pc:spChg chg="mod">
          <ac:chgData name="George Katsikas" userId="04c5ab71-8058-4d2f-8992-589189ac9d4d" providerId="ADAL" clId="{D03D9A31-ACAE-4818-A039-28308A79AEC2}" dt="2026-01-26T07:31:36.849" v="15406" actId="12788"/>
          <ac:spMkLst>
            <pc:docMk/>
            <pc:sldMk cId="511012297" sldId="4145"/>
            <ac:spMk id="9" creationId="{8C6F2C0E-DE29-4D77-67E1-883DBC44723B}"/>
          </ac:spMkLst>
        </pc:spChg>
        <pc:spChg chg="add mod">
          <ac:chgData name="George Katsikas" userId="04c5ab71-8058-4d2f-8992-589189ac9d4d" providerId="ADAL" clId="{D03D9A31-ACAE-4818-A039-28308A79AEC2}" dt="2026-01-26T07:31:36.849" v="15406" actId="12788"/>
          <ac:spMkLst>
            <pc:docMk/>
            <pc:sldMk cId="511012297" sldId="4145"/>
            <ac:spMk id="17" creationId="{CD83329A-8D3A-2171-A35A-0B4998361D00}"/>
          </ac:spMkLst>
        </pc:spChg>
        <pc:spChg chg="add mod">
          <ac:chgData name="George Katsikas" userId="04c5ab71-8058-4d2f-8992-589189ac9d4d" providerId="ADAL" clId="{D03D9A31-ACAE-4818-A039-28308A79AEC2}" dt="2026-01-26T07:31:36.849" v="15406" actId="12788"/>
          <ac:spMkLst>
            <pc:docMk/>
            <pc:sldMk cId="511012297" sldId="4145"/>
            <ac:spMk id="23" creationId="{50A2F4DF-B552-5FDE-6F3B-D6E2C21773EE}"/>
          </ac:spMkLst>
        </pc:spChg>
      </pc:sldChg>
      <pc:sldChg chg="modSp add mod">
        <pc:chgData name="George Katsikas" userId="04c5ab71-8058-4d2f-8992-589189ac9d4d" providerId="ADAL" clId="{D03D9A31-ACAE-4818-A039-28308A79AEC2}" dt="2026-01-26T07:33:02.298" v="15545" actId="6549"/>
        <pc:sldMkLst>
          <pc:docMk/>
          <pc:sldMk cId="3029743799" sldId="4146"/>
        </pc:sldMkLst>
        <pc:spChg chg="mod">
          <ac:chgData name="George Katsikas" userId="04c5ab71-8058-4d2f-8992-589189ac9d4d" providerId="ADAL" clId="{D03D9A31-ACAE-4818-A039-28308A79AEC2}" dt="2026-01-26T07:31:51.477" v="15411" actId="20577"/>
          <ac:spMkLst>
            <pc:docMk/>
            <pc:sldMk cId="3029743799" sldId="4146"/>
            <ac:spMk id="7" creationId="{27AB6CB2-0ABD-EB4F-DC70-5E48FD045EA0}"/>
          </ac:spMkLst>
        </pc:spChg>
        <pc:spChg chg="mod">
          <ac:chgData name="George Katsikas" userId="04c5ab71-8058-4d2f-8992-589189ac9d4d" providerId="ADAL" clId="{D03D9A31-ACAE-4818-A039-28308A79AEC2}" dt="2026-01-26T07:32:20.514" v="15465" actId="20577"/>
          <ac:spMkLst>
            <pc:docMk/>
            <pc:sldMk cId="3029743799" sldId="4146"/>
            <ac:spMk id="9" creationId="{C191F9C1-CDFC-3FD5-E773-97E62079CDD0}"/>
          </ac:spMkLst>
        </pc:spChg>
        <pc:spChg chg="mod">
          <ac:chgData name="George Katsikas" userId="04c5ab71-8058-4d2f-8992-589189ac9d4d" providerId="ADAL" clId="{D03D9A31-ACAE-4818-A039-28308A79AEC2}" dt="2026-01-26T07:33:02.298" v="15545" actId="6549"/>
          <ac:spMkLst>
            <pc:docMk/>
            <pc:sldMk cId="3029743799" sldId="4146"/>
            <ac:spMk id="23" creationId="{5E0CD0BF-5323-B522-9044-6561EBC2C80E}"/>
          </ac:spMkLst>
        </pc:spChg>
      </pc:sldChg>
      <pc:sldChg chg="modSp add mod ord">
        <pc:chgData name="George Katsikas" userId="04c5ab71-8058-4d2f-8992-589189ac9d4d" providerId="ADAL" clId="{D03D9A31-ACAE-4818-A039-28308A79AEC2}" dt="2026-01-26T07:44:41.995" v="15686" actId="20577"/>
        <pc:sldMkLst>
          <pc:docMk/>
          <pc:sldMk cId="118392093" sldId="4147"/>
        </pc:sldMkLst>
        <pc:spChg chg="mod">
          <ac:chgData name="George Katsikas" userId="04c5ab71-8058-4d2f-8992-589189ac9d4d" providerId="ADAL" clId="{D03D9A31-ACAE-4818-A039-28308A79AEC2}" dt="2026-01-26T07:44:41.995" v="15686" actId="20577"/>
          <ac:spMkLst>
            <pc:docMk/>
            <pc:sldMk cId="118392093" sldId="4147"/>
            <ac:spMk id="6" creationId="{63A93550-C292-04FF-3434-148EF4BED072}"/>
          </ac:spMkLst>
        </pc:spChg>
      </pc:sldChg>
      <pc:sldChg chg="modSp add mod ord">
        <pc:chgData name="George Katsikas" userId="04c5ab71-8058-4d2f-8992-589189ac9d4d" providerId="ADAL" clId="{D03D9A31-ACAE-4818-A039-28308A79AEC2}" dt="2026-01-26T07:45:01.818" v="15703" actId="20577"/>
        <pc:sldMkLst>
          <pc:docMk/>
          <pc:sldMk cId="851509568" sldId="4148"/>
        </pc:sldMkLst>
        <pc:spChg chg="mod">
          <ac:chgData name="George Katsikas" userId="04c5ab71-8058-4d2f-8992-589189ac9d4d" providerId="ADAL" clId="{D03D9A31-ACAE-4818-A039-28308A79AEC2}" dt="2026-01-26T07:45:01.818" v="15703" actId="20577"/>
          <ac:spMkLst>
            <pc:docMk/>
            <pc:sldMk cId="851509568" sldId="4148"/>
            <ac:spMk id="6" creationId="{B607E8D1-4C13-E709-54C5-DB92921806EE}"/>
          </ac:spMkLst>
        </pc:spChg>
      </pc:sldChg>
      <pc:sldChg chg="addSp delSp modSp add mod ord modAnim">
        <pc:chgData name="George Katsikas" userId="04c5ab71-8058-4d2f-8992-589189ac9d4d" providerId="ADAL" clId="{D03D9A31-ACAE-4818-A039-28308A79AEC2}" dt="2026-01-26T13:16:20.493" v="17145"/>
        <pc:sldMkLst>
          <pc:docMk/>
          <pc:sldMk cId="4047890092" sldId="4149"/>
        </pc:sldMkLst>
        <pc:spChg chg="mod">
          <ac:chgData name="George Katsikas" userId="04c5ab71-8058-4d2f-8992-589189ac9d4d" providerId="ADAL" clId="{D03D9A31-ACAE-4818-A039-28308A79AEC2}" dt="2026-01-26T07:46:35.447" v="15938" actId="14100"/>
          <ac:spMkLst>
            <pc:docMk/>
            <pc:sldMk cId="4047890092" sldId="4149"/>
            <ac:spMk id="3" creationId="{60678C17-6C58-7819-CC30-2A4570E82621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5" creationId="{296F2F68-93E6-CD69-6BE4-E3CA7A475731}"/>
          </ac:spMkLst>
        </pc:spChg>
        <pc:spChg chg="mod">
          <ac:chgData name="George Katsikas" userId="04c5ab71-8058-4d2f-8992-589189ac9d4d" providerId="ADAL" clId="{D03D9A31-ACAE-4818-A039-28308A79AEC2}" dt="2026-01-26T07:45:10.499" v="15718" actId="20577"/>
          <ac:spMkLst>
            <pc:docMk/>
            <pc:sldMk cId="4047890092" sldId="4149"/>
            <ac:spMk id="7" creationId="{2075BCA4-3505-60A6-4704-0659C5253BD7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17" creationId="{E0390E15-1382-0772-C4F1-9F17812C0536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18" creationId="{BD038957-51E8-1B8E-FCDF-68873CAFA0C8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19" creationId="{34DEA2E2-BFCD-FF57-FF88-57E5286A805C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20" creationId="{15BCD4E2-AD11-7C48-D8BD-449888908BE4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21" creationId="{A34ECE3A-E594-D61B-6C98-A3C9A395C1A6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22" creationId="{9BB471A2-DC77-FC1B-155A-6F0E4EC161DC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23" creationId="{3CBD5F17-041F-3C40-B022-2065BB89320B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24" creationId="{92FAC3A6-3F9E-852E-E826-DD665221EC20}"/>
          </ac:spMkLst>
        </pc:spChg>
        <pc:spChg chg="add mod">
          <ac:chgData name="George Katsikas" userId="04c5ab71-8058-4d2f-8992-589189ac9d4d" providerId="ADAL" clId="{D03D9A31-ACAE-4818-A039-28308A79AEC2}" dt="2026-01-26T07:46:47.176" v="15941" actId="14100"/>
          <ac:spMkLst>
            <pc:docMk/>
            <pc:sldMk cId="4047890092" sldId="4149"/>
            <ac:spMk id="25" creationId="{985E84A3-27C0-058D-019C-1DB2E11578C9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26" creationId="{BA00D47B-74A7-7721-C895-C60BAE1A197E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27" creationId="{CA1B63BE-CDAC-6D8B-274F-6A3CEA79F53B}"/>
          </ac:spMkLst>
        </pc:spChg>
        <pc:spChg chg="add mod">
          <ac:chgData name="George Katsikas" userId="04c5ab71-8058-4d2f-8992-589189ac9d4d" providerId="ADAL" clId="{D03D9A31-ACAE-4818-A039-28308A79AEC2}" dt="2026-01-26T07:46:17.412" v="15931" actId="1038"/>
          <ac:spMkLst>
            <pc:docMk/>
            <pc:sldMk cId="4047890092" sldId="4149"/>
            <ac:spMk id="31" creationId="{7CE3AB7F-FFDE-F355-B502-16CD924AE1BC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32" creationId="{40DC7F25-AE09-8D22-07A9-C117BD8C04AA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33" creationId="{69E3048A-36F4-03BB-A62C-5301F8C3D3BF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34" creationId="{9F8D1AAA-D129-A866-D027-B99C0366BA1A}"/>
          </ac:spMkLst>
        </pc:spChg>
        <pc:spChg chg="add mod">
          <ac:chgData name="George Katsikas" userId="04c5ab71-8058-4d2f-8992-589189ac9d4d" providerId="ADAL" clId="{D03D9A31-ACAE-4818-A039-28308A79AEC2}" dt="2026-01-26T09:51:54.787" v="16301" actId="1035"/>
          <ac:spMkLst>
            <pc:docMk/>
            <pc:sldMk cId="4047890092" sldId="4149"/>
            <ac:spMk id="38" creationId="{CFFF491D-C637-738E-AAF0-CBF163CE2784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40" creationId="{FBCC48D6-5962-3D94-8399-17738A91AE1C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41" creationId="{D63205AA-02B9-61F8-ACC4-7449338C49C9}"/>
          </ac:spMkLst>
        </pc:spChg>
        <pc:spChg chg="add mod">
          <ac:chgData name="George Katsikas" userId="04c5ab71-8058-4d2f-8992-589189ac9d4d" providerId="ADAL" clId="{D03D9A31-ACAE-4818-A039-28308A79AEC2}" dt="2026-01-26T09:51:54.787" v="16301" actId="1035"/>
          <ac:spMkLst>
            <pc:docMk/>
            <pc:sldMk cId="4047890092" sldId="4149"/>
            <ac:spMk id="46" creationId="{1CA52F5D-8389-0FF7-41E8-F1968951806A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47" creationId="{52CA3245-1A3B-15FD-F27F-75351EAB23A9}"/>
          </ac:spMkLst>
        </pc:spChg>
        <pc:spChg chg="add mod">
          <ac:chgData name="George Katsikas" userId="04c5ab71-8058-4d2f-8992-589189ac9d4d" providerId="ADAL" clId="{D03D9A31-ACAE-4818-A039-28308A79AEC2}" dt="2026-01-26T09:51:54.787" v="16301" actId="1035"/>
          <ac:spMkLst>
            <pc:docMk/>
            <pc:sldMk cId="4047890092" sldId="4149"/>
            <ac:spMk id="48" creationId="{86898E99-01C3-BD03-F91C-61768D395365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49" creationId="{C1081DA3-2085-3D2A-A9FE-E6E14134C40C}"/>
          </ac:spMkLst>
        </pc:spChg>
        <pc:spChg chg="add mod">
          <ac:chgData name="George Katsikas" userId="04c5ab71-8058-4d2f-8992-589189ac9d4d" providerId="ADAL" clId="{D03D9A31-ACAE-4818-A039-28308A79AEC2}" dt="2026-01-26T09:51:57.824" v="16320" actId="1035"/>
          <ac:spMkLst>
            <pc:docMk/>
            <pc:sldMk cId="4047890092" sldId="4149"/>
            <ac:spMk id="50" creationId="{C899695A-7CC3-4E60-864A-4EB332A928CF}"/>
          </ac:spMkLst>
        </pc:spChg>
        <pc:spChg chg="add mod">
          <ac:chgData name="George Katsikas" userId="04c5ab71-8058-4d2f-8992-589189ac9d4d" providerId="ADAL" clId="{D03D9A31-ACAE-4818-A039-28308A79AEC2}" dt="2026-01-26T13:15:37.118" v="17141" actId="1035"/>
          <ac:spMkLst>
            <pc:docMk/>
            <pc:sldMk cId="4047890092" sldId="4149"/>
            <ac:spMk id="51" creationId="{F183AB12-92B4-1512-6756-54F1F2005CD3}"/>
          </ac:spMkLst>
        </pc:spChg>
        <pc:spChg chg="add mod ord">
          <ac:chgData name="George Katsikas" userId="04c5ab71-8058-4d2f-8992-589189ac9d4d" providerId="ADAL" clId="{D03D9A31-ACAE-4818-A039-28308A79AEC2}" dt="2026-01-26T13:14:51.337" v="17126" actId="13822"/>
          <ac:spMkLst>
            <pc:docMk/>
            <pc:sldMk cId="4047890092" sldId="4149"/>
            <ac:spMk id="53" creationId="{645422C9-8521-C294-AA11-8C605F90D2DA}"/>
          </ac:spMkLst>
        </pc:spChg>
        <pc:spChg chg="add mod">
          <ac:chgData name="George Katsikas" userId="04c5ab71-8058-4d2f-8992-589189ac9d4d" providerId="ADAL" clId="{D03D9A31-ACAE-4818-A039-28308A79AEC2}" dt="2026-01-26T13:15:50.243" v="17143"/>
          <ac:spMkLst>
            <pc:docMk/>
            <pc:sldMk cId="4047890092" sldId="4149"/>
            <ac:spMk id="54" creationId="{15CE38D2-059C-F98D-B701-276BAF76522E}"/>
          </ac:spMkLst>
        </pc:spChg>
        <pc:picChg chg="add mod">
          <ac:chgData name="George Katsikas" userId="04c5ab71-8058-4d2f-8992-589189ac9d4d" providerId="ADAL" clId="{D03D9A31-ACAE-4818-A039-28308A79AEC2}" dt="2026-01-26T09:36:19.351" v="15991" actId="1076"/>
          <ac:picMkLst>
            <pc:docMk/>
            <pc:sldMk cId="4047890092" sldId="4149"/>
            <ac:picMk id="29" creationId="{AC373867-64E7-2DAC-5FDE-CE66DD3E56C3}"/>
          </ac:picMkLst>
        </pc:picChg>
        <pc:picChg chg="add mod">
          <ac:chgData name="George Katsikas" userId="04c5ab71-8058-4d2f-8992-589189ac9d4d" providerId="ADAL" clId="{D03D9A31-ACAE-4818-A039-28308A79AEC2}" dt="2026-01-26T09:38:22.042" v="16035" actId="14100"/>
          <ac:picMkLst>
            <pc:docMk/>
            <pc:sldMk cId="4047890092" sldId="4149"/>
            <ac:picMk id="39" creationId="{D07F507B-8BB4-CEFB-BAD9-6B7017C57C3F}"/>
          </ac:picMkLst>
        </pc:picChg>
        <pc:picChg chg="add mod">
          <ac:chgData name="George Katsikas" userId="04c5ab71-8058-4d2f-8992-589189ac9d4d" providerId="ADAL" clId="{D03D9A31-ACAE-4818-A039-28308A79AEC2}" dt="2026-01-26T09:41:07.708" v="16060" actId="14100"/>
          <ac:picMkLst>
            <pc:docMk/>
            <pc:sldMk cId="4047890092" sldId="4149"/>
            <ac:picMk id="43" creationId="{8E317291-8070-F8A9-EBDF-72C6EA890A93}"/>
          </ac:picMkLst>
        </pc:picChg>
        <pc:picChg chg="add mod">
          <ac:chgData name="George Katsikas" userId="04c5ab71-8058-4d2f-8992-589189ac9d4d" providerId="ADAL" clId="{D03D9A31-ACAE-4818-A039-28308A79AEC2}" dt="2026-01-26T09:44:53.981" v="16136" actId="1076"/>
          <ac:picMkLst>
            <pc:docMk/>
            <pc:sldMk cId="4047890092" sldId="4149"/>
            <ac:picMk id="1026" creationId="{C348A8EE-8DB9-2347-695A-8E60959BBCC1}"/>
          </ac:picMkLst>
        </pc:picChg>
        <pc:picChg chg="add mod">
          <ac:chgData name="George Katsikas" userId="04c5ab71-8058-4d2f-8992-589189ac9d4d" providerId="ADAL" clId="{D03D9A31-ACAE-4818-A039-28308A79AEC2}" dt="2026-01-26T09:50:04.540" v="16183" actId="1076"/>
          <ac:picMkLst>
            <pc:docMk/>
            <pc:sldMk cId="4047890092" sldId="4149"/>
            <ac:picMk id="1032" creationId="{3255D386-9495-6785-4A23-986F4F331FC6}"/>
          </ac:picMkLst>
        </pc:picChg>
      </pc:sldChg>
      <pc:sldChg chg="modSp add mod ord">
        <pc:chgData name="George Katsikas" userId="04c5ab71-8058-4d2f-8992-589189ac9d4d" providerId="ADAL" clId="{D03D9A31-ACAE-4818-A039-28308A79AEC2}" dt="2026-01-26T13:54:23.351" v="17292"/>
        <pc:sldMkLst>
          <pc:docMk/>
          <pc:sldMk cId="20866068" sldId="4151"/>
        </pc:sldMkLst>
        <pc:spChg chg="mod">
          <ac:chgData name="George Katsikas" userId="04c5ab71-8058-4d2f-8992-589189ac9d4d" providerId="ADAL" clId="{D03D9A31-ACAE-4818-A039-28308A79AEC2}" dt="2026-01-26T13:53:13.384" v="17254" actId="20577"/>
          <ac:spMkLst>
            <pc:docMk/>
            <pc:sldMk cId="20866068" sldId="4151"/>
            <ac:spMk id="6" creationId="{4D1828A8-F3AC-232D-414C-42F84DF1439C}"/>
          </ac:spMkLst>
        </pc:spChg>
        <pc:spChg chg="mod">
          <ac:chgData name="George Katsikas" userId="04c5ab71-8058-4d2f-8992-589189ac9d4d" providerId="ADAL" clId="{D03D9A31-ACAE-4818-A039-28308A79AEC2}" dt="2026-01-26T13:53:29.926" v="17286" actId="14100"/>
          <ac:spMkLst>
            <pc:docMk/>
            <pc:sldMk cId="20866068" sldId="4151"/>
            <ac:spMk id="7" creationId="{FF88CDB3-6217-E252-1FE2-535985EA54EC}"/>
          </ac:spMkLst>
        </pc:spChg>
      </pc:sldChg>
      <pc:sldChg chg="addSp delSp modSp add mod ord">
        <pc:chgData name="George Katsikas" userId="04c5ab71-8058-4d2f-8992-589189ac9d4d" providerId="ADAL" clId="{D03D9A31-ACAE-4818-A039-28308A79AEC2}" dt="2026-01-27T07:20:56.769" v="22051" actId="478"/>
        <pc:sldMkLst>
          <pc:docMk/>
          <pc:sldMk cId="2567713179" sldId="4152"/>
        </pc:sldMkLst>
        <pc:spChg chg="add mod">
          <ac:chgData name="George Katsikas" userId="04c5ab71-8058-4d2f-8992-589189ac9d4d" providerId="ADAL" clId="{D03D9A31-ACAE-4818-A039-28308A79AEC2}" dt="2026-01-27T07:20:45.842" v="22045"/>
          <ac:spMkLst>
            <pc:docMk/>
            <pc:sldMk cId="2567713179" sldId="4152"/>
            <ac:spMk id="54" creationId="{0D3D5279-3B57-2070-B821-09C59BF9C5B0}"/>
          </ac:spMkLst>
        </pc:spChg>
        <pc:spChg chg="add mod">
          <ac:chgData name="George Katsikas" userId="04c5ab71-8058-4d2f-8992-589189ac9d4d" providerId="ADAL" clId="{D03D9A31-ACAE-4818-A039-28308A79AEC2}" dt="2026-01-27T07:20:45.842" v="22045"/>
          <ac:spMkLst>
            <pc:docMk/>
            <pc:sldMk cId="2567713179" sldId="4152"/>
            <ac:spMk id="55" creationId="{03D60191-8396-2C9E-D20A-0B3EE6D1FF35}"/>
          </ac:spMkLst>
        </pc:spChg>
        <pc:spChg chg="add mod">
          <ac:chgData name="George Katsikas" userId="04c5ab71-8058-4d2f-8992-589189ac9d4d" providerId="ADAL" clId="{D03D9A31-ACAE-4818-A039-28308A79AEC2}" dt="2026-01-27T07:20:45.842" v="22045"/>
          <ac:spMkLst>
            <pc:docMk/>
            <pc:sldMk cId="2567713179" sldId="4152"/>
            <ac:spMk id="56" creationId="{06869E38-7D49-A5AF-4F68-6D75FAFA98EE}"/>
          </ac:spMkLst>
        </pc:spChg>
        <pc:spChg chg="add mod">
          <ac:chgData name="George Katsikas" userId="04c5ab71-8058-4d2f-8992-589189ac9d4d" providerId="ADAL" clId="{D03D9A31-ACAE-4818-A039-28308A79AEC2}" dt="2026-01-27T07:20:45.842" v="22045"/>
          <ac:spMkLst>
            <pc:docMk/>
            <pc:sldMk cId="2567713179" sldId="4152"/>
            <ac:spMk id="57" creationId="{38FBAD48-5A44-42A7-450C-CDD51C0CC887}"/>
          </ac:spMkLst>
        </pc:spChg>
        <pc:spChg chg="add mod">
          <ac:chgData name="George Katsikas" userId="04c5ab71-8058-4d2f-8992-589189ac9d4d" providerId="ADAL" clId="{D03D9A31-ACAE-4818-A039-28308A79AEC2}" dt="2026-01-27T07:20:45.842" v="22045"/>
          <ac:spMkLst>
            <pc:docMk/>
            <pc:sldMk cId="2567713179" sldId="4152"/>
            <ac:spMk id="59" creationId="{597AC6ED-3C45-6A54-79B9-67592D5C9672}"/>
          </ac:spMkLst>
        </pc:spChg>
        <pc:spChg chg="add mod">
          <ac:chgData name="George Katsikas" userId="04c5ab71-8058-4d2f-8992-589189ac9d4d" providerId="ADAL" clId="{D03D9A31-ACAE-4818-A039-28308A79AEC2}" dt="2026-01-27T07:20:45.842" v="22045"/>
          <ac:spMkLst>
            <pc:docMk/>
            <pc:sldMk cId="2567713179" sldId="4152"/>
            <ac:spMk id="61" creationId="{DDC6E9D1-361C-F5FD-C4BD-D4EA8E717D68}"/>
          </ac:spMkLst>
        </pc:spChg>
        <pc:spChg chg="add mod">
          <ac:chgData name="George Katsikas" userId="04c5ab71-8058-4d2f-8992-589189ac9d4d" providerId="ADAL" clId="{D03D9A31-ACAE-4818-A039-28308A79AEC2}" dt="2026-01-27T07:20:45.842" v="22045"/>
          <ac:spMkLst>
            <pc:docMk/>
            <pc:sldMk cId="2567713179" sldId="4152"/>
            <ac:spMk id="62" creationId="{20F19BC6-C16A-400B-580B-C9E387C3720D}"/>
          </ac:spMkLst>
        </pc:spChg>
        <pc:spChg chg="add del mod">
          <ac:chgData name="George Katsikas" userId="04c5ab71-8058-4d2f-8992-589189ac9d4d" providerId="ADAL" clId="{D03D9A31-ACAE-4818-A039-28308A79AEC2}" dt="2026-01-27T06:07:52.934" v="21119" actId="478"/>
          <ac:spMkLst>
            <pc:docMk/>
            <pc:sldMk cId="2567713179" sldId="4152"/>
            <ac:spMk id="2213" creationId="{14E6762F-35BE-96CF-DFE1-4F9A715658AE}"/>
          </ac:spMkLst>
        </pc:spChg>
        <pc:spChg chg="add del">
          <ac:chgData name="George Katsikas" userId="04c5ab71-8058-4d2f-8992-589189ac9d4d" providerId="ADAL" clId="{D03D9A31-ACAE-4818-A039-28308A79AEC2}" dt="2026-01-27T06:10:13.604" v="21155" actId="478"/>
          <ac:spMkLst>
            <pc:docMk/>
            <pc:sldMk cId="2567713179" sldId="4152"/>
            <ac:spMk id="2327" creationId="{DAF67CA5-F491-B2BB-59F3-D9230CE61891}"/>
          </ac:spMkLst>
        </pc:spChg>
        <pc:cxnChg chg="add mod">
          <ac:chgData name="George Katsikas" userId="04c5ab71-8058-4d2f-8992-589189ac9d4d" providerId="ADAL" clId="{D03D9A31-ACAE-4818-A039-28308A79AEC2}" dt="2026-01-27T06:10:33.384" v="21158" actId="14100"/>
          <ac:cxnSpMkLst>
            <pc:docMk/>
            <pc:sldMk cId="2567713179" sldId="4152"/>
            <ac:cxnSpMk id="36" creationId="{6CE64D41-E85D-DEEF-7CBB-5A1E17FE997D}"/>
          </ac:cxnSpMkLst>
        </pc:cxnChg>
      </pc:sldChg>
      <pc:sldChg chg="modSp add mod ord">
        <pc:chgData name="George Katsikas" userId="04c5ab71-8058-4d2f-8992-589189ac9d4d" providerId="ADAL" clId="{D03D9A31-ACAE-4818-A039-28308A79AEC2}" dt="2026-01-27T10:24:00.579" v="23027" actId="113"/>
        <pc:sldMkLst>
          <pc:docMk/>
          <pc:sldMk cId="1470947292" sldId="4154"/>
        </pc:sldMkLst>
        <pc:spChg chg="mod">
          <ac:chgData name="George Katsikas" userId="04c5ab71-8058-4d2f-8992-589189ac9d4d" providerId="ADAL" clId="{D03D9A31-ACAE-4818-A039-28308A79AEC2}" dt="2026-01-27T10:21:56.845" v="22898" actId="1037"/>
          <ac:spMkLst>
            <pc:docMk/>
            <pc:sldMk cId="1470947292" sldId="4154"/>
            <ac:spMk id="2" creationId="{81349CF5-9891-158E-9D21-A17A4C3FD235}"/>
          </ac:spMkLst>
        </pc:spChg>
        <pc:spChg chg="mod">
          <ac:chgData name="George Katsikas" userId="04c5ab71-8058-4d2f-8992-589189ac9d4d" providerId="ADAL" clId="{D03D9A31-ACAE-4818-A039-28308A79AEC2}" dt="2026-01-27T10:21:51.643" v="22867" actId="20577"/>
          <ac:spMkLst>
            <pc:docMk/>
            <pc:sldMk cId="1470947292" sldId="4154"/>
            <ac:spMk id="6" creationId="{846D5918-5C1A-CDDC-6D2A-92258A929A48}"/>
          </ac:spMkLst>
        </pc:spChg>
        <pc:spChg chg="mod">
          <ac:chgData name="George Katsikas" userId="04c5ab71-8058-4d2f-8992-589189ac9d4d" providerId="ADAL" clId="{D03D9A31-ACAE-4818-A039-28308A79AEC2}" dt="2026-01-27T10:24:00.579" v="23027" actId="113"/>
          <ac:spMkLst>
            <pc:docMk/>
            <pc:sldMk cId="1470947292" sldId="4154"/>
            <ac:spMk id="7" creationId="{547B764C-A277-A9F7-CE35-494B695A884D}"/>
          </ac:spMkLst>
        </pc:spChg>
      </pc:sldChg>
      <pc:sldChg chg="addSp delSp modSp add mod">
        <pc:chgData name="George Katsikas" userId="04c5ab71-8058-4d2f-8992-589189ac9d4d" providerId="ADAL" clId="{D03D9A31-ACAE-4818-A039-28308A79AEC2}" dt="2026-01-27T07:21:14.191" v="22057"/>
        <pc:sldMkLst>
          <pc:docMk/>
          <pc:sldMk cId="4137985366" sldId="4156"/>
        </pc:sldMkLst>
        <pc:spChg chg="add mod">
          <ac:chgData name="George Katsikas" userId="04c5ab71-8058-4d2f-8992-589189ac9d4d" providerId="ADAL" clId="{D03D9A31-ACAE-4818-A039-28308A79AEC2}" dt="2026-01-27T06:16:53.823" v="21228" actId="14100"/>
          <ac:spMkLst>
            <pc:docMk/>
            <pc:sldMk cId="4137985366" sldId="4156"/>
            <ac:spMk id="17" creationId="{D9F01B95-FEFB-06C1-3299-4EE719A1249E}"/>
          </ac:spMkLst>
        </pc:spChg>
        <pc:spChg chg="add mod">
          <ac:chgData name="George Katsikas" userId="04c5ab71-8058-4d2f-8992-589189ac9d4d" providerId="ADAL" clId="{D03D9A31-ACAE-4818-A039-28308A79AEC2}" dt="2026-01-27T06:18:36.460" v="21246" actId="1076"/>
          <ac:spMkLst>
            <pc:docMk/>
            <pc:sldMk cId="4137985366" sldId="4156"/>
            <ac:spMk id="21" creationId="{8BAB586F-5FD9-1257-11DF-C226F930FF66}"/>
          </ac:spMkLst>
        </pc:spChg>
        <pc:spChg chg="add mod">
          <ac:chgData name="George Katsikas" userId="04c5ab71-8058-4d2f-8992-589189ac9d4d" providerId="ADAL" clId="{D03D9A31-ACAE-4818-A039-28308A79AEC2}" dt="2026-01-27T06:17:22.544" v="21243" actId="14100"/>
          <ac:spMkLst>
            <pc:docMk/>
            <pc:sldMk cId="4137985366" sldId="4156"/>
            <ac:spMk id="22" creationId="{B3A87E7B-E93D-D172-A957-CC69E4A6274A}"/>
          </ac:spMkLst>
        </pc:spChg>
        <pc:spChg chg="add mod">
          <ac:chgData name="George Katsikas" userId="04c5ab71-8058-4d2f-8992-589189ac9d4d" providerId="ADAL" clId="{D03D9A31-ACAE-4818-A039-28308A79AEC2}" dt="2026-01-27T07:21:14.191" v="22057"/>
          <ac:spMkLst>
            <pc:docMk/>
            <pc:sldMk cId="4137985366" sldId="4156"/>
            <ac:spMk id="45" creationId="{3578DDA4-20AA-3685-2E1C-57CFF67275FA}"/>
          </ac:spMkLst>
        </pc:spChg>
        <pc:spChg chg="add mod">
          <ac:chgData name="George Katsikas" userId="04c5ab71-8058-4d2f-8992-589189ac9d4d" providerId="ADAL" clId="{D03D9A31-ACAE-4818-A039-28308A79AEC2}" dt="2026-01-27T07:21:14.191" v="22057"/>
          <ac:spMkLst>
            <pc:docMk/>
            <pc:sldMk cId="4137985366" sldId="4156"/>
            <ac:spMk id="46" creationId="{F11476A2-C7C3-C600-C7F4-57A01394DAED}"/>
          </ac:spMkLst>
        </pc:spChg>
        <pc:spChg chg="add mod">
          <ac:chgData name="George Katsikas" userId="04c5ab71-8058-4d2f-8992-589189ac9d4d" providerId="ADAL" clId="{D03D9A31-ACAE-4818-A039-28308A79AEC2}" dt="2026-01-27T07:21:14.191" v="22057"/>
          <ac:spMkLst>
            <pc:docMk/>
            <pc:sldMk cId="4137985366" sldId="4156"/>
            <ac:spMk id="47" creationId="{74F705C4-A229-3000-2211-6A21B0168463}"/>
          </ac:spMkLst>
        </pc:spChg>
        <pc:spChg chg="add mod">
          <ac:chgData name="George Katsikas" userId="04c5ab71-8058-4d2f-8992-589189ac9d4d" providerId="ADAL" clId="{D03D9A31-ACAE-4818-A039-28308A79AEC2}" dt="2026-01-27T07:21:14.191" v="22057"/>
          <ac:spMkLst>
            <pc:docMk/>
            <pc:sldMk cId="4137985366" sldId="4156"/>
            <ac:spMk id="48" creationId="{79089E7C-0A20-AC41-BF5E-63A1FE6F2F9E}"/>
          </ac:spMkLst>
        </pc:spChg>
        <pc:spChg chg="add mod">
          <ac:chgData name="George Katsikas" userId="04c5ab71-8058-4d2f-8992-589189ac9d4d" providerId="ADAL" clId="{D03D9A31-ACAE-4818-A039-28308A79AEC2}" dt="2026-01-27T07:21:14.191" v="22057"/>
          <ac:spMkLst>
            <pc:docMk/>
            <pc:sldMk cId="4137985366" sldId="4156"/>
            <ac:spMk id="50" creationId="{2883F673-7AFD-0D1B-3D06-4012459441A1}"/>
          </ac:spMkLst>
        </pc:spChg>
        <pc:spChg chg="add mod">
          <ac:chgData name="George Katsikas" userId="04c5ab71-8058-4d2f-8992-589189ac9d4d" providerId="ADAL" clId="{D03D9A31-ACAE-4818-A039-28308A79AEC2}" dt="2026-01-27T07:21:14.191" v="22057"/>
          <ac:spMkLst>
            <pc:docMk/>
            <pc:sldMk cId="4137985366" sldId="4156"/>
            <ac:spMk id="52" creationId="{737A9829-F5EF-BACA-1B69-D7DC0180040B}"/>
          </ac:spMkLst>
        </pc:spChg>
        <pc:spChg chg="add mod">
          <ac:chgData name="George Katsikas" userId="04c5ab71-8058-4d2f-8992-589189ac9d4d" providerId="ADAL" clId="{D03D9A31-ACAE-4818-A039-28308A79AEC2}" dt="2026-01-27T07:21:14.191" v="22057"/>
          <ac:spMkLst>
            <pc:docMk/>
            <pc:sldMk cId="4137985366" sldId="4156"/>
            <ac:spMk id="53" creationId="{A44224DA-C94D-2DD2-E4C0-3474668C73B9}"/>
          </ac:spMkLst>
        </pc:spChg>
        <pc:spChg chg="mod">
          <ac:chgData name="George Katsikas" userId="04c5ab71-8058-4d2f-8992-589189ac9d4d" providerId="ADAL" clId="{D03D9A31-ACAE-4818-A039-28308A79AEC2}" dt="2026-01-27T06:58:49.152" v="21338" actId="1076"/>
          <ac:spMkLst>
            <pc:docMk/>
            <pc:sldMk cId="4137985366" sldId="4156"/>
            <ac:spMk id="2213" creationId="{09D41103-B8AA-4C36-683E-8450D4DA6581}"/>
          </ac:spMkLst>
        </pc:spChg>
        <pc:cxnChg chg="add mod">
          <ac:chgData name="George Katsikas" userId="04c5ab71-8058-4d2f-8992-589189ac9d4d" providerId="ADAL" clId="{D03D9A31-ACAE-4818-A039-28308A79AEC2}" dt="2026-01-27T06:14:23.272" v="21202"/>
          <ac:cxnSpMkLst>
            <pc:docMk/>
            <pc:sldMk cId="4137985366" sldId="4156"/>
            <ac:cxnSpMk id="15" creationId="{D334CFD5-4B60-95E5-53CC-132DD91F79EF}"/>
          </ac:cxnSpMkLst>
        </pc:cxnChg>
        <pc:cxnChg chg="add mod">
          <ac:chgData name="George Katsikas" userId="04c5ab71-8058-4d2f-8992-589189ac9d4d" providerId="ADAL" clId="{D03D9A31-ACAE-4818-A039-28308A79AEC2}" dt="2026-01-27T06:17:22.544" v="21243" actId="14100"/>
          <ac:cxnSpMkLst>
            <pc:docMk/>
            <pc:sldMk cId="4137985366" sldId="4156"/>
            <ac:cxnSpMk id="26" creationId="{A30A7FE6-074F-9CF1-DE4C-65815581681F}"/>
          </ac:cxnSpMkLst>
        </pc:cxnChg>
        <pc:cxnChg chg="add mod">
          <ac:chgData name="George Katsikas" userId="04c5ab71-8058-4d2f-8992-589189ac9d4d" providerId="ADAL" clId="{D03D9A31-ACAE-4818-A039-28308A79AEC2}" dt="2026-01-27T07:21:14.191" v="22057"/>
          <ac:cxnSpMkLst>
            <pc:docMk/>
            <pc:sldMk cId="4137985366" sldId="4156"/>
            <ac:cxnSpMk id="49" creationId="{7BC95107-8EFE-9EAB-0B1B-D0E663361DC3}"/>
          </ac:cxnSpMkLst>
        </pc:cxnChg>
        <pc:cxnChg chg="add mod">
          <ac:chgData name="George Katsikas" userId="04c5ab71-8058-4d2f-8992-589189ac9d4d" providerId="ADAL" clId="{D03D9A31-ACAE-4818-A039-28308A79AEC2}" dt="2026-01-27T07:21:14.191" v="22057"/>
          <ac:cxnSpMkLst>
            <pc:docMk/>
            <pc:sldMk cId="4137985366" sldId="4156"/>
            <ac:cxnSpMk id="51" creationId="{5480CFC4-5C75-B973-D595-0BB49EB737A2}"/>
          </ac:cxnSpMkLst>
        </pc:cxnChg>
        <pc:cxnChg chg="add mod">
          <ac:chgData name="George Katsikas" userId="04c5ab71-8058-4d2f-8992-589189ac9d4d" providerId="ADAL" clId="{D03D9A31-ACAE-4818-A039-28308A79AEC2}" dt="2026-01-27T07:21:14.191" v="22057"/>
          <ac:cxnSpMkLst>
            <pc:docMk/>
            <pc:sldMk cId="4137985366" sldId="4156"/>
            <ac:cxnSpMk id="54" creationId="{E7345333-83A3-B8A4-5696-00BE2CEFAD96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09:03:12.728" v="22476" actId="14100"/>
        <pc:sldMkLst>
          <pc:docMk/>
          <pc:sldMk cId="2226862569" sldId="4157"/>
        </pc:sldMkLst>
        <pc:spChg chg="add mod">
          <ac:chgData name="George Katsikas" userId="04c5ab71-8058-4d2f-8992-589189ac9d4d" providerId="ADAL" clId="{D03D9A31-ACAE-4818-A039-28308A79AEC2}" dt="2026-01-27T09:03:12.728" v="22476" actId="14100"/>
          <ac:spMkLst>
            <pc:docMk/>
            <pc:sldMk cId="2226862569" sldId="4157"/>
            <ac:spMk id="3" creationId="{28306BDB-46BA-FBBF-A862-052207CCA028}"/>
          </ac:spMkLst>
        </pc:spChg>
        <pc:spChg chg="add mod">
          <ac:chgData name="George Katsikas" userId="04c5ab71-8058-4d2f-8992-589189ac9d4d" providerId="ADAL" clId="{D03D9A31-ACAE-4818-A039-28308A79AEC2}" dt="2026-01-27T06:11:17.512" v="21163"/>
          <ac:spMkLst>
            <pc:docMk/>
            <pc:sldMk cId="2226862569" sldId="4157"/>
            <ac:spMk id="5" creationId="{4B0527BB-9748-C618-C604-B01BC2A48F63}"/>
          </ac:spMkLst>
        </pc:spChg>
        <pc:spChg chg="add mod">
          <ac:chgData name="George Katsikas" userId="04c5ab71-8058-4d2f-8992-589189ac9d4d" providerId="ADAL" clId="{D03D9A31-ACAE-4818-A039-28308A79AEC2}" dt="2026-01-27T06:18:46.891" v="21299" actId="1036"/>
          <ac:spMkLst>
            <pc:docMk/>
            <pc:sldMk cId="2226862569" sldId="4157"/>
            <ac:spMk id="7" creationId="{649F8F65-E12F-5200-9E2C-BC226C372F8E}"/>
          </ac:spMkLst>
        </pc:spChg>
        <pc:spChg chg="add mod">
          <ac:chgData name="George Katsikas" userId="04c5ab71-8058-4d2f-8992-589189ac9d4d" providerId="ADAL" clId="{D03D9A31-ACAE-4818-A039-28308A79AEC2}" dt="2026-01-27T07:21:04.894" v="22053"/>
          <ac:spMkLst>
            <pc:docMk/>
            <pc:sldMk cId="2226862569" sldId="4157"/>
            <ac:spMk id="21" creationId="{0673C485-D380-694B-BEB3-C4F07884313E}"/>
          </ac:spMkLst>
        </pc:spChg>
        <pc:spChg chg="add mod">
          <ac:chgData name="George Katsikas" userId="04c5ab71-8058-4d2f-8992-589189ac9d4d" providerId="ADAL" clId="{D03D9A31-ACAE-4818-A039-28308A79AEC2}" dt="2026-01-27T07:21:04.894" v="22053"/>
          <ac:spMkLst>
            <pc:docMk/>
            <pc:sldMk cId="2226862569" sldId="4157"/>
            <ac:spMk id="22" creationId="{5A67E248-B3E3-BF58-1294-859661C0DB90}"/>
          </ac:spMkLst>
        </pc:spChg>
        <pc:spChg chg="add mod">
          <ac:chgData name="George Katsikas" userId="04c5ab71-8058-4d2f-8992-589189ac9d4d" providerId="ADAL" clId="{D03D9A31-ACAE-4818-A039-28308A79AEC2}" dt="2026-01-27T07:21:04.894" v="22053"/>
          <ac:spMkLst>
            <pc:docMk/>
            <pc:sldMk cId="2226862569" sldId="4157"/>
            <ac:spMk id="23" creationId="{1A63A967-8E55-0F38-1196-2CD40328C9C4}"/>
          </ac:spMkLst>
        </pc:spChg>
        <pc:spChg chg="add mod">
          <ac:chgData name="George Katsikas" userId="04c5ab71-8058-4d2f-8992-589189ac9d4d" providerId="ADAL" clId="{D03D9A31-ACAE-4818-A039-28308A79AEC2}" dt="2026-01-27T07:21:04.894" v="22053"/>
          <ac:spMkLst>
            <pc:docMk/>
            <pc:sldMk cId="2226862569" sldId="4157"/>
            <ac:spMk id="24" creationId="{027E3292-8478-CCA7-86E1-B5151F9B80CA}"/>
          </ac:spMkLst>
        </pc:spChg>
        <pc:spChg chg="add mod">
          <ac:chgData name="George Katsikas" userId="04c5ab71-8058-4d2f-8992-589189ac9d4d" providerId="ADAL" clId="{D03D9A31-ACAE-4818-A039-28308A79AEC2}" dt="2026-01-27T07:21:04.894" v="22053"/>
          <ac:spMkLst>
            <pc:docMk/>
            <pc:sldMk cId="2226862569" sldId="4157"/>
            <ac:spMk id="26" creationId="{680F9F90-F61D-7C96-2EE3-4B0F16EC9750}"/>
          </ac:spMkLst>
        </pc:spChg>
        <pc:spChg chg="add mod">
          <ac:chgData name="George Katsikas" userId="04c5ab71-8058-4d2f-8992-589189ac9d4d" providerId="ADAL" clId="{D03D9A31-ACAE-4818-A039-28308A79AEC2}" dt="2026-01-27T07:21:04.894" v="22053"/>
          <ac:spMkLst>
            <pc:docMk/>
            <pc:sldMk cId="2226862569" sldId="4157"/>
            <ac:spMk id="28" creationId="{A605A246-DE8B-3484-90A2-38B1A58E22B7}"/>
          </ac:spMkLst>
        </pc:spChg>
        <pc:spChg chg="add mod">
          <ac:chgData name="George Katsikas" userId="04c5ab71-8058-4d2f-8992-589189ac9d4d" providerId="ADAL" clId="{D03D9A31-ACAE-4818-A039-28308A79AEC2}" dt="2026-01-27T07:21:04.894" v="22053"/>
          <ac:spMkLst>
            <pc:docMk/>
            <pc:sldMk cId="2226862569" sldId="4157"/>
            <ac:spMk id="29" creationId="{FAACCD0D-6BB5-E895-A8E5-298B763B2BEA}"/>
          </ac:spMkLst>
        </pc:spChg>
        <pc:cxnChg chg="add mod">
          <ac:chgData name="George Katsikas" userId="04c5ab71-8058-4d2f-8992-589189ac9d4d" providerId="ADAL" clId="{D03D9A31-ACAE-4818-A039-28308A79AEC2}" dt="2026-01-27T06:11:17.512" v="21163"/>
          <ac:cxnSpMkLst>
            <pc:docMk/>
            <pc:sldMk cId="2226862569" sldId="4157"/>
            <ac:cxnSpMk id="6" creationId="{0172A7EB-6C9F-D559-2997-1B545D0A0E9C}"/>
          </ac:cxnSpMkLst>
        </pc:cxnChg>
        <pc:cxnChg chg="add mod">
          <ac:chgData name="George Katsikas" userId="04c5ab71-8058-4d2f-8992-589189ac9d4d" providerId="ADAL" clId="{D03D9A31-ACAE-4818-A039-28308A79AEC2}" dt="2026-01-27T07:21:04.894" v="22053"/>
          <ac:cxnSpMkLst>
            <pc:docMk/>
            <pc:sldMk cId="2226862569" sldId="4157"/>
            <ac:cxnSpMk id="25" creationId="{4635BAAA-48F1-2CB6-A5B0-00D74D860DBC}"/>
          </ac:cxnSpMkLst>
        </pc:cxnChg>
        <pc:cxnChg chg="add mod">
          <ac:chgData name="George Katsikas" userId="04c5ab71-8058-4d2f-8992-589189ac9d4d" providerId="ADAL" clId="{D03D9A31-ACAE-4818-A039-28308A79AEC2}" dt="2026-01-27T07:21:04.894" v="22053"/>
          <ac:cxnSpMkLst>
            <pc:docMk/>
            <pc:sldMk cId="2226862569" sldId="4157"/>
            <ac:cxnSpMk id="27" creationId="{B6F5C107-08DE-A91A-3671-054A6D9B190E}"/>
          </ac:cxnSpMkLst>
        </pc:cxnChg>
        <pc:cxnChg chg="add mod">
          <ac:chgData name="George Katsikas" userId="04c5ab71-8058-4d2f-8992-589189ac9d4d" providerId="ADAL" clId="{D03D9A31-ACAE-4818-A039-28308A79AEC2}" dt="2026-01-27T07:21:04.894" v="22053"/>
          <ac:cxnSpMkLst>
            <pc:docMk/>
            <pc:sldMk cId="2226862569" sldId="4157"/>
            <ac:cxnSpMk id="30" creationId="{A4323876-63F9-FC86-1947-58D8775D4590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07:21:09.513" v="22055"/>
        <pc:sldMkLst>
          <pc:docMk/>
          <pc:sldMk cId="3951665063" sldId="4158"/>
        </pc:sldMkLst>
        <pc:spChg chg="mod">
          <ac:chgData name="George Katsikas" userId="04c5ab71-8058-4d2f-8992-589189ac9d4d" providerId="ADAL" clId="{D03D9A31-ACAE-4818-A039-28308A79AEC2}" dt="2026-01-27T06:18:41.804" v="21274" actId="1036"/>
          <ac:spMkLst>
            <pc:docMk/>
            <pc:sldMk cId="3951665063" sldId="4158"/>
            <ac:spMk id="8" creationId="{EE188551-6EAC-9275-62E8-73C2C3648284}"/>
          </ac:spMkLst>
        </pc:spChg>
        <pc:spChg chg="add mod">
          <ac:chgData name="George Katsikas" userId="04c5ab71-8058-4d2f-8992-589189ac9d4d" providerId="ADAL" clId="{D03D9A31-ACAE-4818-A039-28308A79AEC2}" dt="2026-01-27T07:21:09.513" v="22055"/>
          <ac:spMkLst>
            <pc:docMk/>
            <pc:sldMk cId="3951665063" sldId="4158"/>
            <ac:spMk id="21" creationId="{63655D3A-D976-F8F6-5EA8-8E1FD02842A5}"/>
          </ac:spMkLst>
        </pc:spChg>
        <pc:spChg chg="add mod">
          <ac:chgData name="George Katsikas" userId="04c5ab71-8058-4d2f-8992-589189ac9d4d" providerId="ADAL" clId="{D03D9A31-ACAE-4818-A039-28308A79AEC2}" dt="2026-01-27T07:21:09.513" v="22055"/>
          <ac:spMkLst>
            <pc:docMk/>
            <pc:sldMk cId="3951665063" sldId="4158"/>
            <ac:spMk id="22" creationId="{D50FC7F0-5FFA-6415-95E6-DA22A6966EEC}"/>
          </ac:spMkLst>
        </pc:spChg>
        <pc:spChg chg="add mod">
          <ac:chgData name="George Katsikas" userId="04c5ab71-8058-4d2f-8992-589189ac9d4d" providerId="ADAL" clId="{D03D9A31-ACAE-4818-A039-28308A79AEC2}" dt="2026-01-27T07:21:09.513" v="22055"/>
          <ac:spMkLst>
            <pc:docMk/>
            <pc:sldMk cId="3951665063" sldId="4158"/>
            <ac:spMk id="23" creationId="{015A6DD5-41DF-B89D-ED26-4CCC33715B17}"/>
          </ac:spMkLst>
        </pc:spChg>
        <pc:spChg chg="add mod">
          <ac:chgData name="George Katsikas" userId="04c5ab71-8058-4d2f-8992-589189ac9d4d" providerId="ADAL" clId="{D03D9A31-ACAE-4818-A039-28308A79AEC2}" dt="2026-01-27T07:21:09.513" v="22055"/>
          <ac:spMkLst>
            <pc:docMk/>
            <pc:sldMk cId="3951665063" sldId="4158"/>
            <ac:spMk id="24" creationId="{FC645363-53D0-F5B3-7470-5EB7B5B22B3D}"/>
          </ac:spMkLst>
        </pc:spChg>
        <pc:spChg chg="add mod">
          <ac:chgData name="George Katsikas" userId="04c5ab71-8058-4d2f-8992-589189ac9d4d" providerId="ADAL" clId="{D03D9A31-ACAE-4818-A039-28308A79AEC2}" dt="2026-01-27T07:21:09.513" v="22055"/>
          <ac:spMkLst>
            <pc:docMk/>
            <pc:sldMk cId="3951665063" sldId="4158"/>
            <ac:spMk id="26" creationId="{473944A1-961E-D3D9-7010-2209286982D6}"/>
          </ac:spMkLst>
        </pc:spChg>
        <pc:spChg chg="add mod">
          <ac:chgData name="George Katsikas" userId="04c5ab71-8058-4d2f-8992-589189ac9d4d" providerId="ADAL" clId="{D03D9A31-ACAE-4818-A039-28308A79AEC2}" dt="2026-01-27T07:21:09.513" v="22055"/>
          <ac:spMkLst>
            <pc:docMk/>
            <pc:sldMk cId="3951665063" sldId="4158"/>
            <ac:spMk id="28" creationId="{5B2E7654-37F3-DC99-A2D0-B5940C04F35A}"/>
          </ac:spMkLst>
        </pc:spChg>
        <pc:spChg chg="add mod">
          <ac:chgData name="George Katsikas" userId="04c5ab71-8058-4d2f-8992-589189ac9d4d" providerId="ADAL" clId="{D03D9A31-ACAE-4818-A039-28308A79AEC2}" dt="2026-01-27T07:21:09.513" v="22055"/>
          <ac:spMkLst>
            <pc:docMk/>
            <pc:sldMk cId="3951665063" sldId="4158"/>
            <ac:spMk id="29" creationId="{0B4CA0A3-5D42-7382-E29A-B586ADDA83D0}"/>
          </ac:spMkLst>
        </pc:spChg>
        <pc:cxnChg chg="add mod">
          <ac:chgData name="George Katsikas" userId="04c5ab71-8058-4d2f-8992-589189ac9d4d" providerId="ADAL" clId="{D03D9A31-ACAE-4818-A039-28308A79AEC2}" dt="2026-01-27T07:21:09.513" v="22055"/>
          <ac:cxnSpMkLst>
            <pc:docMk/>
            <pc:sldMk cId="3951665063" sldId="4158"/>
            <ac:cxnSpMk id="25" creationId="{6F5119B8-4F2F-69B0-012C-590972D9EF6F}"/>
          </ac:cxnSpMkLst>
        </pc:cxnChg>
        <pc:cxnChg chg="add mod">
          <ac:chgData name="George Katsikas" userId="04c5ab71-8058-4d2f-8992-589189ac9d4d" providerId="ADAL" clId="{D03D9A31-ACAE-4818-A039-28308A79AEC2}" dt="2026-01-27T07:21:09.513" v="22055"/>
          <ac:cxnSpMkLst>
            <pc:docMk/>
            <pc:sldMk cId="3951665063" sldId="4158"/>
            <ac:cxnSpMk id="27" creationId="{D3EB7869-BA22-5224-442F-F8B1C3B9E879}"/>
          </ac:cxnSpMkLst>
        </pc:cxnChg>
        <pc:cxnChg chg="add mod">
          <ac:chgData name="George Katsikas" userId="04c5ab71-8058-4d2f-8992-589189ac9d4d" providerId="ADAL" clId="{D03D9A31-ACAE-4818-A039-28308A79AEC2}" dt="2026-01-27T07:21:09.513" v="22055"/>
          <ac:cxnSpMkLst>
            <pc:docMk/>
            <pc:sldMk cId="3951665063" sldId="4158"/>
            <ac:cxnSpMk id="30" creationId="{5671D7AE-D5D9-43B9-C168-A37C30E63EE9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07:21:18.387" v="22059"/>
        <pc:sldMkLst>
          <pc:docMk/>
          <pc:sldMk cId="2331149132" sldId="4161"/>
        </pc:sldMkLst>
        <pc:spChg chg="mod">
          <ac:chgData name="George Katsikas" userId="04c5ab71-8058-4d2f-8992-589189ac9d4d" providerId="ADAL" clId="{D03D9A31-ACAE-4818-A039-28308A79AEC2}" dt="2026-01-27T07:01:27.116" v="21404" actId="14100"/>
          <ac:spMkLst>
            <pc:docMk/>
            <pc:sldMk cId="2331149132" sldId="4161"/>
            <ac:spMk id="17" creationId="{FEEDA586-405A-7199-F7A6-18A6D26F75FB}"/>
          </ac:spMkLst>
        </pc:spChg>
        <pc:spChg chg="add mod">
          <ac:chgData name="George Katsikas" userId="04c5ab71-8058-4d2f-8992-589189ac9d4d" providerId="ADAL" clId="{D03D9A31-ACAE-4818-A039-28308A79AEC2}" dt="2026-01-27T07:21:18.387" v="22059"/>
          <ac:spMkLst>
            <pc:docMk/>
            <pc:sldMk cId="2331149132" sldId="4161"/>
            <ac:spMk id="29" creationId="{32D73B30-CA90-F1AF-4574-70F7D1CD4812}"/>
          </ac:spMkLst>
        </pc:spChg>
        <pc:spChg chg="add mod">
          <ac:chgData name="George Katsikas" userId="04c5ab71-8058-4d2f-8992-589189ac9d4d" providerId="ADAL" clId="{D03D9A31-ACAE-4818-A039-28308A79AEC2}" dt="2026-01-27T07:21:18.387" v="22059"/>
          <ac:spMkLst>
            <pc:docMk/>
            <pc:sldMk cId="2331149132" sldId="4161"/>
            <ac:spMk id="30" creationId="{ACEFF3CC-3189-76F8-EC8E-CB3201BEA5C2}"/>
          </ac:spMkLst>
        </pc:spChg>
        <pc:spChg chg="mod">
          <ac:chgData name="George Katsikas" userId="04c5ab71-8058-4d2f-8992-589189ac9d4d" providerId="ADAL" clId="{D03D9A31-ACAE-4818-A039-28308A79AEC2}" dt="2026-01-27T07:00:45.318" v="21400" actId="1076"/>
          <ac:spMkLst>
            <pc:docMk/>
            <pc:sldMk cId="2331149132" sldId="4161"/>
            <ac:spMk id="31" creationId="{2A454B59-6F6F-CEAB-B837-868AD2E5BBCE}"/>
          </ac:spMkLst>
        </pc:spChg>
        <pc:spChg chg="add mod">
          <ac:chgData name="George Katsikas" userId="04c5ab71-8058-4d2f-8992-589189ac9d4d" providerId="ADAL" clId="{D03D9A31-ACAE-4818-A039-28308A79AEC2}" dt="2026-01-27T07:21:18.387" v="22059"/>
          <ac:spMkLst>
            <pc:docMk/>
            <pc:sldMk cId="2331149132" sldId="4161"/>
            <ac:spMk id="32" creationId="{76FCC3E6-1F89-A645-9821-8D44581CEEDC}"/>
          </ac:spMkLst>
        </pc:spChg>
        <pc:spChg chg="add mod">
          <ac:chgData name="George Katsikas" userId="04c5ab71-8058-4d2f-8992-589189ac9d4d" providerId="ADAL" clId="{D03D9A31-ACAE-4818-A039-28308A79AEC2}" dt="2026-01-27T07:21:18.387" v="22059"/>
          <ac:spMkLst>
            <pc:docMk/>
            <pc:sldMk cId="2331149132" sldId="4161"/>
            <ac:spMk id="33" creationId="{703F786A-9B2E-43EE-B6C9-311BAD6510FD}"/>
          </ac:spMkLst>
        </pc:spChg>
        <pc:spChg chg="add mod">
          <ac:chgData name="George Katsikas" userId="04c5ab71-8058-4d2f-8992-589189ac9d4d" providerId="ADAL" clId="{D03D9A31-ACAE-4818-A039-28308A79AEC2}" dt="2026-01-27T07:21:18.387" v="22059"/>
          <ac:spMkLst>
            <pc:docMk/>
            <pc:sldMk cId="2331149132" sldId="4161"/>
            <ac:spMk id="35" creationId="{C3946DFB-A648-B491-0494-33C905753F27}"/>
          </ac:spMkLst>
        </pc:spChg>
        <pc:spChg chg="add mod">
          <ac:chgData name="George Katsikas" userId="04c5ab71-8058-4d2f-8992-589189ac9d4d" providerId="ADAL" clId="{D03D9A31-ACAE-4818-A039-28308A79AEC2}" dt="2026-01-27T07:21:18.387" v="22059"/>
          <ac:spMkLst>
            <pc:docMk/>
            <pc:sldMk cId="2331149132" sldId="4161"/>
            <ac:spMk id="38" creationId="{C577439C-99E0-8646-23A1-FE4653072F10}"/>
          </ac:spMkLst>
        </pc:spChg>
        <pc:spChg chg="add mod">
          <ac:chgData name="George Katsikas" userId="04c5ab71-8058-4d2f-8992-589189ac9d4d" providerId="ADAL" clId="{D03D9A31-ACAE-4818-A039-28308A79AEC2}" dt="2026-01-27T07:21:18.387" v="22059"/>
          <ac:spMkLst>
            <pc:docMk/>
            <pc:sldMk cId="2331149132" sldId="4161"/>
            <ac:spMk id="39" creationId="{DF4C748C-8612-BB04-0BDA-CCB8E89119AA}"/>
          </ac:spMkLst>
        </pc:spChg>
        <pc:cxnChg chg="add mod">
          <ac:chgData name="George Katsikas" userId="04c5ab71-8058-4d2f-8992-589189ac9d4d" providerId="ADAL" clId="{D03D9A31-ACAE-4818-A039-28308A79AEC2}" dt="2026-01-27T07:01:27.116" v="21404" actId="14100"/>
          <ac:cxnSpMkLst>
            <pc:docMk/>
            <pc:sldMk cId="2331149132" sldId="4161"/>
            <ac:cxnSpMk id="3" creationId="{7BF2A5A0-ED44-72F4-1CA9-39776513D42A}"/>
          </ac:cxnSpMkLst>
        </pc:cxnChg>
        <pc:cxnChg chg="add mod">
          <ac:chgData name="George Katsikas" userId="04c5ab71-8058-4d2f-8992-589189ac9d4d" providerId="ADAL" clId="{D03D9A31-ACAE-4818-A039-28308A79AEC2}" dt="2026-01-27T07:02:44.920" v="21418" actId="14100"/>
          <ac:cxnSpMkLst>
            <pc:docMk/>
            <pc:sldMk cId="2331149132" sldId="4161"/>
            <ac:cxnSpMk id="10" creationId="{2AE75EC8-5580-21CB-AF09-8B9BED064BC6}"/>
          </ac:cxnSpMkLst>
        </pc:cxnChg>
        <pc:cxnChg chg="mod">
          <ac:chgData name="George Katsikas" userId="04c5ab71-8058-4d2f-8992-589189ac9d4d" providerId="ADAL" clId="{D03D9A31-ACAE-4818-A039-28308A79AEC2}" dt="2026-01-27T07:01:22.659" v="21403" actId="14100"/>
          <ac:cxnSpMkLst>
            <pc:docMk/>
            <pc:sldMk cId="2331149132" sldId="4161"/>
            <ac:cxnSpMk id="15" creationId="{7C96B88D-FFDF-9715-CCD1-E6994BC7E198}"/>
          </ac:cxnSpMkLst>
        </pc:cxnChg>
        <pc:cxnChg chg="add mod">
          <ac:chgData name="George Katsikas" userId="04c5ab71-8058-4d2f-8992-589189ac9d4d" providerId="ADAL" clId="{D03D9A31-ACAE-4818-A039-28308A79AEC2}" dt="2026-01-27T07:21:18.387" v="22059"/>
          <ac:cxnSpMkLst>
            <pc:docMk/>
            <pc:sldMk cId="2331149132" sldId="4161"/>
            <ac:cxnSpMk id="34" creationId="{AC734339-399C-3E2E-719E-9F94E197C82C}"/>
          </ac:cxnSpMkLst>
        </pc:cxnChg>
        <pc:cxnChg chg="add mod">
          <ac:chgData name="George Katsikas" userId="04c5ab71-8058-4d2f-8992-589189ac9d4d" providerId="ADAL" clId="{D03D9A31-ACAE-4818-A039-28308A79AEC2}" dt="2026-01-27T07:21:18.387" v="22059"/>
          <ac:cxnSpMkLst>
            <pc:docMk/>
            <pc:sldMk cId="2331149132" sldId="4161"/>
            <ac:cxnSpMk id="36" creationId="{081CEADF-9640-0C78-C78C-E71C117DDD90}"/>
          </ac:cxnSpMkLst>
        </pc:cxnChg>
        <pc:cxnChg chg="add mod">
          <ac:chgData name="George Katsikas" userId="04c5ab71-8058-4d2f-8992-589189ac9d4d" providerId="ADAL" clId="{D03D9A31-ACAE-4818-A039-28308A79AEC2}" dt="2026-01-27T07:21:18.387" v="22059"/>
          <ac:cxnSpMkLst>
            <pc:docMk/>
            <pc:sldMk cId="2331149132" sldId="4161"/>
            <ac:cxnSpMk id="40" creationId="{2FBB7D5B-872F-9604-EF62-E192E919EAE5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07:21:38.266" v="22166" actId="14100"/>
        <pc:sldMkLst>
          <pc:docMk/>
          <pc:sldMk cId="70445656" sldId="4162"/>
        </pc:sldMkLst>
        <pc:spChg chg="add mod">
          <ac:chgData name="George Katsikas" userId="04c5ab71-8058-4d2f-8992-589189ac9d4d" providerId="ADAL" clId="{D03D9A31-ACAE-4818-A039-28308A79AEC2}" dt="2026-01-27T07:21:31.368" v="22165" actId="1036"/>
          <ac:spMkLst>
            <pc:docMk/>
            <pc:sldMk cId="70445656" sldId="4162"/>
            <ac:spMk id="9" creationId="{C629CE9D-10AF-8CDA-2E92-547640A80CFC}"/>
          </ac:spMkLst>
        </pc:spChg>
        <pc:spChg chg="add mod">
          <ac:chgData name="George Katsikas" userId="04c5ab71-8058-4d2f-8992-589189ac9d4d" providerId="ADAL" clId="{D03D9A31-ACAE-4818-A039-28308A79AEC2}" dt="2026-01-27T07:04:30.013" v="21493" actId="1076"/>
          <ac:spMkLst>
            <pc:docMk/>
            <pc:sldMk cId="70445656" sldId="4162"/>
            <ac:spMk id="10" creationId="{706C184A-A261-5E56-4FDD-ACBDA7400C4A}"/>
          </ac:spMkLst>
        </pc:spChg>
        <pc:spChg chg="add mod">
          <ac:chgData name="George Katsikas" userId="04c5ab71-8058-4d2f-8992-589189ac9d4d" providerId="ADAL" clId="{D03D9A31-ACAE-4818-A039-28308A79AEC2}" dt="2026-01-27T07:21:25.521" v="22107"/>
          <ac:spMkLst>
            <pc:docMk/>
            <pc:sldMk cId="70445656" sldId="4162"/>
            <ac:spMk id="24" creationId="{05AB02FD-12C5-9414-B587-97A53D1F9E80}"/>
          </ac:spMkLst>
        </pc:spChg>
        <pc:spChg chg="add mod">
          <ac:chgData name="George Katsikas" userId="04c5ab71-8058-4d2f-8992-589189ac9d4d" providerId="ADAL" clId="{D03D9A31-ACAE-4818-A039-28308A79AEC2}" dt="2026-01-27T07:21:25.521" v="22107"/>
          <ac:spMkLst>
            <pc:docMk/>
            <pc:sldMk cId="70445656" sldId="4162"/>
            <ac:spMk id="25" creationId="{F8E50408-E9BD-1E2E-99AA-B273132A78B7}"/>
          </ac:spMkLst>
        </pc:spChg>
        <pc:spChg chg="add mod">
          <ac:chgData name="George Katsikas" userId="04c5ab71-8058-4d2f-8992-589189ac9d4d" providerId="ADAL" clId="{D03D9A31-ACAE-4818-A039-28308A79AEC2}" dt="2026-01-27T07:21:25.521" v="22107"/>
          <ac:spMkLst>
            <pc:docMk/>
            <pc:sldMk cId="70445656" sldId="4162"/>
            <ac:spMk id="26" creationId="{272201D2-6E80-F58C-549A-ABEE6A1E5DED}"/>
          </ac:spMkLst>
        </pc:spChg>
        <pc:spChg chg="add mod">
          <ac:chgData name="George Katsikas" userId="04c5ab71-8058-4d2f-8992-589189ac9d4d" providerId="ADAL" clId="{D03D9A31-ACAE-4818-A039-28308A79AEC2}" dt="2026-01-27T07:21:25.521" v="22107"/>
          <ac:spMkLst>
            <pc:docMk/>
            <pc:sldMk cId="70445656" sldId="4162"/>
            <ac:spMk id="27" creationId="{4783F02C-4302-CE1C-E770-F4EE82E81DBD}"/>
          </ac:spMkLst>
        </pc:spChg>
        <pc:spChg chg="add mod">
          <ac:chgData name="George Katsikas" userId="04c5ab71-8058-4d2f-8992-589189ac9d4d" providerId="ADAL" clId="{D03D9A31-ACAE-4818-A039-28308A79AEC2}" dt="2026-01-27T07:21:25.521" v="22107"/>
          <ac:spMkLst>
            <pc:docMk/>
            <pc:sldMk cId="70445656" sldId="4162"/>
            <ac:spMk id="29" creationId="{8FE792EF-8710-3CF2-C28B-12FD0C58564E}"/>
          </ac:spMkLst>
        </pc:spChg>
        <pc:spChg chg="mod">
          <ac:chgData name="George Katsikas" userId="04c5ab71-8058-4d2f-8992-589189ac9d4d" providerId="ADAL" clId="{D03D9A31-ACAE-4818-A039-28308A79AEC2}" dt="2026-01-27T07:03:19.909" v="21447" actId="14100"/>
          <ac:spMkLst>
            <pc:docMk/>
            <pc:sldMk cId="70445656" sldId="4162"/>
            <ac:spMk id="31" creationId="{C42CDF2A-E045-A71E-332A-CF4D605F9FEB}"/>
          </ac:spMkLst>
        </pc:spChg>
        <pc:spChg chg="add mod">
          <ac:chgData name="George Katsikas" userId="04c5ab71-8058-4d2f-8992-589189ac9d4d" providerId="ADAL" clId="{D03D9A31-ACAE-4818-A039-28308A79AEC2}" dt="2026-01-27T07:21:25.521" v="22107"/>
          <ac:spMkLst>
            <pc:docMk/>
            <pc:sldMk cId="70445656" sldId="4162"/>
            <ac:spMk id="32" creationId="{9AA4CB9C-C7FB-5194-6D30-EE2CB1495CA2}"/>
          </ac:spMkLst>
        </pc:spChg>
        <pc:spChg chg="add mod">
          <ac:chgData name="George Katsikas" userId="04c5ab71-8058-4d2f-8992-589189ac9d4d" providerId="ADAL" clId="{D03D9A31-ACAE-4818-A039-28308A79AEC2}" dt="2026-01-27T07:21:25.521" v="22107"/>
          <ac:spMkLst>
            <pc:docMk/>
            <pc:sldMk cId="70445656" sldId="4162"/>
            <ac:spMk id="33" creationId="{2824921B-9AEC-43C8-33F4-695452492C2F}"/>
          </ac:spMkLst>
        </pc:spChg>
        <pc:spChg chg="mod">
          <ac:chgData name="George Katsikas" userId="04c5ab71-8058-4d2f-8992-589189ac9d4d" providerId="ADAL" clId="{D03D9A31-ACAE-4818-A039-28308A79AEC2}" dt="2026-01-27T07:03:13.947" v="21445" actId="1076"/>
          <ac:spMkLst>
            <pc:docMk/>
            <pc:sldMk cId="70445656" sldId="4162"/>
            <ac:spMk id="2213" creationId="{852717DF-58D3-5961-30AB-42CD953E41EE}"/>
          </ac:spMkLst>
        </pc:spChg>
        <pc:cxnChg chg="mod">
          <ac:chgData name="George Katsikas" userId="04c5ab71-8058-4d2f-8992-589189ac9d4d" providerId="ADAL" clId="{D03D9A31-ACAE-4818-A039-28308A79AEC2}" dt="2026-01-27T07:03:19.909" v="21447" actId="14100"/>
          <ac:cxnSpMkLst>
            <pc:docMk/>
            <pc:sldMk cId="70445656" sldId="4162"/>
            <ac:cxnSpMk id="3" creationId="{C7AF10EA-7886-AC02-BA37-E240917EAFBB}"/>
          </ac:cxnSpMkLst>
        </pc:cxnChg>
        <pc:cxnChg chg="add mod">
          <ac:chgData name="George Katsikas" userId="04c5ab71-8058-4d2f-8992-589189ac9d4d" providerId="ADAL" clId="{D03D9A31-ACAE-4818-A039-28308A79AEC2}" dt="2026-01-27T07:21:38.266" v="22166" actId="14100"/>
          <ac:cxnSpMkLst>
            <pc:docMk/>
            <pc:sldMk cId="70445656" sldId="4162"/>
            <ac:cxnSpMk id="11" creationId="{A79FD566-DAD9-AF45-610A-0180BCEB37D5}"/>
          </ac:cxnSpMkLst>
        </pc:cxnChg>
        <pc:cxnChg chg="add mod">
          <ac:chgData name="George Katsikas" userId="04c5ab71-8058-4d2f-8992-589189ac9d4d" providerId="ADAL" clId="{D03D9A31-ACAE-4818-A039-28308A79AEC2}" dt="2026-01-27T07:21:25.521" v="22107"/>
          <ac:cxnSpMkLst>
            <pc:docMk/>
            <pc:sldMk cId="70445656" sldId="4162"/>
            <ac:cxnSpMk id="28" creationId="{BCFA5B3B-CFCC-8BE1-CFAE-D828210F0581}"/>
          </ac:cxnSpMkLst>
        </pc:cxnChg>
        <pc:cxnChg chg="add mod">
          <ac:chgData name="George Katsikas" userId="04c5ab71-8058-4d2f-8992-589189ac9d4d" providerId="ADAL" clId="{D03D9A31-ACAE-4818-A039-28308A79AEC2}" dt="2026-01-27T07:21:25.521" v="22107"/>
          <ac:cxnSpMkLst>
            <pc:docMk/>
            <pc:sldMk cId="70445656" sldId="4162"/>
            <ac:cxnSpMk id="30" creationId="{37B8BB93-98E3-0D2C-0336-6179DF8B50E9}"/>
          </ac:cxnSpMkLst>
        </pc:cxnChg>
        <pc:cxnChg chg="add mod">
          <ac:chgData name="George Katsikas" userId="04c5ab71-8058-4d2f-8992-589189ac9d4d" providerId="ADAL" clId="{D03D9A31-ACAE-4818-A039-28308A79AEC2}" dt="2026-01-27T07:21:25.521" v="22107"/>
          <ac:cxnSpMkLst>
            <pc:docMk/>
            <pc:sldMk cId="70445656" sldId="4162"/>
            <ac:cxnSpMk id="34" creationId="{4BE754AA-AF3D-1D52-E5EE-9CE84F9F34F1}"/>
          </ac:cxnSpMkLst>
        </pc:cxnChg>
        <pc:cxnChg chg="add mod">
          <ac:chgData name="George Katsikas" userId="04c5ab71-8058-4d2f-8992-589189ac9d4d" providerId="ADAL" clId="{D03D9A31-ACAE-4818-A039-28308A79AEC2}" dt="2026-01-27T07:02:31.473" v="21415"/>
          <ac:cxnSpMkLst>
            <pc:docMk/>
            <pc:sldMk cId="70445656" sldId="4162"/>
            <ac:cxnSpMk id="37" creationId="{389F0420-ECCE-0D0A-16D7-2864AE844975}"/>
          </ac:cxnSpMkLst>
        </pc:cxnChg>
      </pc:sldChg>
      <pc:sldChg chg="addSp delSp modSp add mod ord">
        <pc:chgData name="George Katsikas" userId="04c5ab71-8058-4d2f-8992-589189ac9d4d" providerId="ADAL" clId="{D03D9A31-ACAE-4818-A039-28308A79AEC2}" dt="2026-01-27T07:29:28.881" v="22240" actId="20577"/>
        <pc:sldMkLst>
          <pc:docMk/>
          <pc:sldMk cId="2325973036" sldId="4172"/>
        </pc:sldMkLst>
        <pc:spChg chg="add mod">
          <ac:chgData name="George Katsikas" userId="04c5ab71-8058-4d2f-8992-589189ac9d4d" providerId="ADAL" clId="{D03D9A31-ACAE-4818-A039-28308A79AEC2}" dt="2026-01-27T07:22:06.361" v="22170"/>
          <ac:spMkLst>
            <pc:docMk/>
            <pc:sldMk cId="2325973036" sldId="4172"/>
            <ac:spMk id="20" creationId="{FC381C17-C0E0-DB8D-5FF9-AECE9AD62B73}"/>
          </ac:spMkLst>
        </pc:spChg>
        <pc:spChg chg="add mod">
          <ac:chgData name="George Katsikas" userId="04c5ab71-8058-4d2f-8992-589189ac9d4d" providerId="ADAL" clId="{D03D9A31-ACAE-4818-A039-28308A79AEC2}" dt="2026-01-27T07:22:06.361" v="22170"/>
          <ac:spMkLst>
            <pc:docMk/>
            <pc:sldMk cId="2325973036" sldId="4172"/>
            <ac:spMk id="21" creationId="{96C63A02-1EB5-FA5B-96A4-C2317CBBBF67}"/>
          </ac:spMkLst>
        </pc:spChg>
        <pc:spChg chg="add mod">
          <ac:chgData name="George Katsikas" userId="04c5ab71-8058-4d2f-8992-589189ac9d4d" providerId="ADAL" clId="{D03D9A31-ACAE-4818-A039-28308A79AEC2}" dt="2026-01-27T07:22:06.361" v="22170"/>
          <ac:spMkLst>
            <pc:docMk/>
            <pc:sldMk cId="2325973036" sldId="4172"/>
            <ac:spMk id="22" creationId="{ADF10CA2-727F-0A61-B907-01144E9AF784}"/>
          </ac:spMkLst>
        </pc:spChg>
        <pc:spChg chg="add mod">
          <ac:chgData name="George Katsikas" userId="04c5ab71-8058-4d2f-8992-589189ac9d4d" providerId="ADAL" clId="{D03D9A31-ACAE-4818-A039-28308A79AEC2}" dt="2026-01-27T07:22:06.361" v="22170"/>
          <ac:spMkLst>
            <pc:docMk/>
            <pc:sldMk cId="2325973036" sldId="4172"/>
            <ac:spMk id="23" creationId="{509B4A16-B0A8-67C3-1B71-BE4824890C28}"/>
          </ac:spMkLst>
        </pc:spChg>
        <pc:spChg chg="add del mod">
          <ac:chgData name="George Katsikas" userId="04c5ab71-8058-4d2f-8992-589189ac9d4d" providerId="ADAL" clId="{D03D9A31-ACAE-4818-A039-28308A79AEC2}" dt="2026-01-27T07:22:12.484" v="22172" actId="478"/>
          <ac:spMkLst>
            <pc:docMk/>
            <pc:sldMk cId="2325973036" sldId="4172"/>
            <ac:spMk id="27" creationId="{1E23D5B0-BE29-E905-62D2-0392B21AE2B0}"/>
          </ac:spMkLst>
        </pc:spChg>
        <pc:spChg chg="add mod">
          <ac:chgData name="George Katsikas" userId="04c5ab71-8058-4d2f-8992-589189ac9d4d" providerId="ADAL" clId="{D03D9A31-ACAE-4818-A039-28308A79AEC2}" dt="2026-01-27T07:22:06.361" v="22170"/>
          <ac:spMkLst>
            <pc:docMk/>
            <pc:sldMk cId="2325973036" sldId="4172"/>
            <ac:spMk id="29" creationId="{3BCBB710-D2D6-4D6D-EAB9-5865C1EE20BB}"/>
          </ac:spMkLst>
        </pc:spChg>
        <pc:spChg chg="add mod">
          <ac:chgData name="George Katsikas" userId="04c5ab71-8058-4d2f-8992-589189ac9d4d" providerId="ADAL" clId="{D03D9A31-ACAE-4818-A039-28308A79AEC2}" dt="2026-01-27T07:22:06.361" v="22170"/>
          <ac:spMkLst>
            <pc:docMk/>
            <pc:sldMk cId="2325973036" sldId="4172"/>
            <ac:spMk id="30" creationId="{0315C83F-6144-0030-D5B8-45805F0C7B69}"/>
          </ac:spMkLst>
        </pc:spChg>
        <pc:spChg chg="mod">
          <ac:chgData name="George Katsikas" userId="04c5ab71-8058-4d2f-8992-589189ac9d4d" providerId="ADAL" clId="{D03D9A31-ACAE-4818-A039-28308A79AEC2}" dt="2026-01-27T07:22:32.980" v="22179" actId="1076"/>
          <ac:spMkLst>
            <pc:docMk/>
            <pc:sldMk cId="2325973036" sldId="4172"/>
            <ac:spMk id="31" creationId="{1FFF2FD3-EBB0-2BA5-9ADA-82F8DADD0948}"/>
          </ac:spMkLst>
        </pc:spChg>
        <pc:spChg chg="add mod">
          <ac:chgData name="George Katsikas" userId="04c5ab71-8058-4d2f-8992-589189ac9d4d" providerId="ADAL" clId="{D03D9A31-ACAE-4818-A039-28308A79AEC2}" dt="2026-01-27T07:23:48.607" v="22225" actId="1076"/>
          <ac:spMkLst>
            <pc:docMk/>
            <pc:sldMk cId="2325973036" sldId="4172"/>
            <ac:spMk id="41" creationId="{B26799ED-CA5D-2CA5-4EE2-409BC006D126}"/>
          </ac:spMkLst>
        </pc:spChg>
        <pc:spChg chg="add mod">
          <ac:chgData name="George Katsikas" userId="04c5ab71-8058-4d2f-8992-589189ac9d4d" providerId="ADAL" clId="{D03D9A31-ACAE-4818-A039-28308A79AEC2}" dt="2026-01-27T07:29:28.881" v="22240" actId="20577"/>
          <ac:spMkLst>
            <pc:docMk/>
            <pc:sldMk cId="2325973036" sldId="4172"/>
            <ac:spMk id="42" creationId="{D4E77249-0432-A7A0-07BF-F453DD7A50BA}"/>
          </ac:spMkLst>
        </pc:spChg>
        <pc:picChg chg="add mod">
          <ac:chgData name="George Katsikas" userId="04c5ab71-8058-4d2f-8992-589189ac9d4d" providerId="ADAL" clId="{D03D9A31-ACAE-4818-A039-28308A79AEC2}" dt="2026-01-27T07:22:06.361" v="22170"/>
          <ac:picMkLst>
            <pc:docMk/>
            <pc:sldMk cId="2325973036" sldId="4172"/>
            <ac:picMk id="34" creationId="{D8B5A362-6687-C0EC-94BF-113C25F0FA79}"/>
          </ac:picMkLst>
        </pc:picChg>
        <pc:cxnChg chg="mod">
          <ac:chgData name="George Katsikas" userId="04c5ab71-8058-4d2f-8992-589189ac9d4d" providerId="ADAL" clId="{D03D9A31-ACAE-4818-A039-28308A79AEC2}" dt="2026-01-27T07:22:32.980" v="22179" actId="1076"/>
          <ac:cxnSpMkLst>
            <pc:docMk/>
            <pc:sldMk cId="2325973036" sldId="4172"/>
            <ac:cxnSpMk id="3" creationId="{05210F4B-1570-B81C-E4A1-CDD2013ED562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10:26:38.003" v="23082" actId="20577"/>
        <pc:sldMkLst>
          <pc:docMk/>
          <pc:sldMk cId="985750588" sldId="4173"/>
        </pc:sldMkLst>
        <pc:spChg chg="add mod">
          <ac:chgData name="George Katsikas" userId="04c5ab71-8058-4d2f-8992-589189ac9d4d" providerId="ADAL" clId="{D03D9A31-ACAE-4818-A039-28308A79AEC2}" dt="2026-01-27T07:28:51.714" v="22236"/>
          <ac:spMkLst>
            <pc:docMk/>
            <pc:sldMk cId="985750588" sldId="4173"/>
            <ac:spMk id="4" creationId="{C8517F2B-B81C-72D4-9D6F-598D1A818B5B}"/>
          </ac:spMkLst>
        </pc:spChg>
        <pc:spChg chg="add mod">
          <ac:chgData name="George Katsikas" userId="04c5ab71-8058-4d2f-8992-589189ac9d4d" providerId="ADAL" clId="{D03D9A31-ACAE-4818-A039-28308A79AEC2}" dt="2026-01-27T07:28:51.714" v="22236"/>
          <ac:spMkLst>
            <pc:docMk/>
            <pc:sldMk cId="985750588" sldId="4173"/>
            <ac:spMk id="6" creationId="{BC4D7B1C-A35F-96A9-7826-B1CAD1E800BE}"/>
          </ac:spMkLst>
        </pc:spChg>
        <pc:spChg chg="add mod">
          <ac:chgData name="George Katsikas" userId="04c5ab71-8058-4d2f-8992-589189ac9d4d" providerId="ADAL" clId="{D03D9A31-ACAE-4818-A039-28308A79AEC2}" dt="2026-01-27T10:26:38.003" v="23082" actId="20577"/>
          <ac:spMkLst>
            <pc:docMk/>
            <pc:sldMk cId="985750588" sldId="4173"/>
            <ac:spMk id="7" creationId="{42AFD54C-FF10-A2EE-FF3A-EAD7AD7460EB}"/>
          </ac:spMkLst>
        </pc:spChg>
        <pc:spChg chg="add mod">
          <ac:chgData name="George Katsikas" userId="04c5ab71-8058-4d2f-8992-589189ac9d4d" providerId="ADAL" clId="{D03D9A31-ACAE-4818-A039-28308A79AEC2}" dt="2026-01-27T07:28:51.714" v="22236"/>
          <ac:spMkLst>
            <pc:docMk/>
            <pc:sldMk cId="985750588" sldId="4173"/>
            <ac:spMk id="24" creationId="{C34E441E-CD1B-69D0-82A9-EF879CF10141}"/>
          </ac:spMkLst>
        </pc:spChg>
        <pc:picChg chg="add mod">
          <ac:chgData name="George Katsikas" userId="04c5ab71-8058-4d2f-8992-589189ac9d4d" providerId="ADAL" clId="{D03D9A31-ACAE-4818-A039-28308A79AEC2}" dt="2026-01-27T07:28:51.714" v="22236"/>
          <ac:picMkLst>
            <pc:docMk/>
            <pc:sldMk cId="985750588" sldId="4173"/>
            <ac:picMk id="25" creationId="{A1CAE817-0048-67B6-8010-ABF0C5F926A0}"/>
          </ac:picMkLst>
        </pc:picChg>
        <pc:cxnChg chg="add mod">
          <ac:chgData name="George Katsikas" userId="04c5ab71-8058-4d2f-8992-589189ac9d4d" providerId="ADAL" clId="{D03D9A31-ACAE-4818-A039-28308A79AEC2}" dt="2026-01-27T07:28:51.714" v="22236"/>
          <ac:cxnSpMkLst>
            <pc:docMk/>
            <pc:sldMk cId="985750588" sldId="4173"/>
            <ac:cxnSpMk id="5" creationId="{27176541-E590-BE25-27BC-2AE7FABBAEF4}"/>
          </ac:cxnSpMkLst>
        </pc:cxnChg>
        <pc:cxnChg chg="add mod">
          <ac:chgData name="George Katsikas" userId="04c5ab71-8058-4d2f-8992-589189ac9d4d" providerId="ADAL" clId="{D03D9A31-ACAE-4818-A039-28308A79AEC2}" dt="2026-01-27T07:28:51.714" v="22236"/>
          <ac:cxnSpMkLst>
            <pc:docMk/>
            <pc:sldMk cId="985750588" sldId="4173"/>
            <ac:cxnSpMk id="14" creationId="{76DE8466-622F-3A2E-A4D2-2B888CAEEDC4}"/>
          </ac:cxnSpMkLst>
        </pc:cxnChg>
      </pc:sldChg>
      <pc:sldChg chg="addSp delSp modSp add mod ord">
        <pc:chgData name="George Katsikas" userId="04c5ab71-8058-4d2f-8992-589189ac9d4d" providerId="ADAL" clId="{D03D9A31-ACAE-4818-A039-28308A79AEC2}" dt="2026-01-27T10:26:18.479" v="23079" actId="20577"/>
        <pc:sldMkLst>
          <pc:docMk/>
          <pc:sldMk cId="1486468234" sldId="4174"/>
        </pc:sldMkLst>
        <pc:spChg chg="add mod">
          <ac:chgData name="George Katsikas" userId="04c5ab71-8058-4d2f-8992-589189ac9d4d" providerId="ADAL" clId="{D03D9A31-ACAE-4818-A039-28308A79AEC2}" dt="2026-01-27T07:51:41.441" v="22246"/>
          <ac:spMkLst>
            <pc:docMk/>
            <pc:sldMk cId="1486468234" sldId="4174"/>
            <ac:spMk id="8" creationId="{675467F8-E16E-3C87-2999-F42400B8AA67}"/>
          </ac:spMkLst>
        </pc:spChg>
        <pc:spChg chg="add mod">
          <ac:chgData name="George Katsikas" userId="04c5ab71-8058-4d2f-8992-589189ac9d4d" providerId="ADAL" clId="{D03D9A31-ACAE-4818-A039-28308A79AEC2}" dt="2026-01-27T07:53:01.384" v="22390" actId="20577"/>
          <ac:spMkLst>
            <pc:docMk/>
            <pc:sldMk cId="1486468234" sldId="4174"/>
            <ac:spMk id="9" creationId="{E8BF2D1F-E123-C0B7-9FCC-B090853C3115}"/>
          </ac:spMkLst>
        </pc:spChg>
        <pc:spChg chg="add mod">
          <ac:chgData name="George Katsikas" userId="04c5ab71-8058-4d2f-8992-589189ac9d4d" providerId="ADAL" clId="{D03D9A31-ACAE-4818-A039-28308A79AEC2}" dt="2026-01-27T07:53:59.464" v="22474" actId="1036"/>
          <ac:spMkLst>
            <pc:docMk/>
            <pc:sldMk cId="1486468234" sldId="4174"/>
            <ac:spMk id="10" creationId="{60A7B422-9C28-42B1-9A28-89C03FD7DAC8}"/>
          </ac:spMkLst>
        </pc:spChg>
        <pc:spChg chg="add mod">
          <ac:chgData name="George Katsikas" userId="04c5ab71-8058-4d2f-8992-589189ac9d4d" providerId="ADAL" clId="{D03D9A31-ACAE-4818-A039-28308A79AEC2}" dt="2026-01-27T09:29:37.109" v="22595"/>
          <ac:spMkLst>
            <pc:docMk/>
            <pc:sldMk cId="1486468234" sldId="4174"/>
            <ac:spMk id="11" creationId="{779278A9-C628-A0E9-427B-6ECCF0D29DE6}"/>
          </ac:spMkLst>
        </pc:spChg>
        <pc:spChg chg="add mod">
          <ac:chgData name="George Katsikas" userId="04c5ab71-8058-4d2f-8992-589189ac9d4d" providerId="ADAL" clId="{D03D9A31-ACAE-4818-A039-28308A79AEC2}" dt="2026-01-27T09:29:59.252" v="22598" actId="1076"/>
          <ac:spMkLst>
            <pc:docMk/>
            <pc:sldMk cId="1486468234" sldId="4174"/>
            <ac:spMk id="12" creationId="{FE62C8D6-B7EA-E962-78AE-F1E071EAEB84}"/>
          </ac:spMkLst>
        </pc:spChg>
        <pc:spChg chg="add mod">
          <ac:chgData name="George Katsikas" userId="04c5ab71-8058-4d2f-8992-589189ac9d4d" providerId="ADAL" clId="{D03D9A31-ACAE-4818-A039-28308A79AEC2}" dt="2026-01-27T10:26:18.479" v="23079" actId="20577"/>
          <ac:spMkLst>
            <pc:docMk/>
            <pc:sldMk cId="1486468234" sldId="4174"/>
            <ac:spMk id="17" creationId="{7D02021F-A53A-988B-8A7F-FB6117DB5F63}"/>
          </ac:spMkLst>
        </pc:spChg>
        <pc:cxnChg chg="add mod ord">
          <ac:chgData name="George Katsikas" userId="04c5ab71-8058-4d2f-8992-589189ac9d4d" providerId="ADAL" clId="{D03D9A31-ACAE-4818-A039-28308A79AEC2}" dt="2026-01-27T09:29:50.737" v="22596" actId="166"/>
          <ac:cxnSpMkLst>
            <pc:docMk/>
            <pc:sldMk cId="1486468234" sldId="4174"/>
            <ac:cxnSpMk id="3" creationId="{8E6BB992-8977-542E-40FB-E367D758058A}"/>
          </ac:cxnSpMkLst>
        </pc:cxnChg>
        <pc:cxnChg chg="add mod ord">
          <ac:chgData name="George Katsikas" userId="04c5ab71-8058-4d2f-8992-589189ac9d4d" providerId="ADAL" clId="{D03D9A31-ACAE-4818-A039-28308A79AEC2}" dt="2026-01-27T09:29:53.818" v="22597" actId="166"/>
          <ac:cxnSpMkLst>
            <pc:docMk/>
            <pc:sldMk cId="1486468234" sldId="4174"/>
            <ac:cxnSpMk id="7" creationId="{D0BEF341-BCD1-A666-67ED-6DFE2027FBB8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13:01:49.137" v="23947" actId="1035"/>
        <pc:sldMkLst>
          <pc:docMk/>
          <pc:sldMk cId="3732292420" sldId="4175"/>
        </pc:sldMkLst>
        <pc:spChg chg="mod">
          <ac:chgData name="George Katsikas" userId="04c5ab71-8058-4d2f-8992-589189ac9d4d" providerId="ADAL" clId="{D03D9A31-ACAE-4818-A039-28308A79AEC2}" dt="2026-01-27T13:01:39.389" v="23907" actId="14100"/>
          <ac:spMkLst>
            <pc:docMk/>
            <pc:sldMk cId="3732292420" sldId="4175"/>
            <ac:spMk id="9" creationId="{5DB9122E-D7C4-9493-96EE-1E1DEDCF6BB7}"/>
          </ac:spMkLst>
        </pc:spChg>
        <pc:spChg chg="add mod">
          <ac:chgData name="George Katsikas" userId="04c5ab71-8058-4d2f-8992-589189ac9d4d" providerId="ADAL" clId="{D03D9A31-ACAE-4818-A039-28308A79AEC2}" dt="2026-01-27T09:29:31.739" v="22594"/>
          <ac:spMkLst>
            <pc:docMk/>
            <pc:sldMk cId="3732292420" sldId="4175"/>
            <ac:spMk id="38" creationId="{E1C31EBE-92F4-0D7C-4226-52DBDFA2D527}"/>
          </ac:spMkLst>
        </pc:spChg>
        <pc:spChg chg="add mod">
          <ac:chgData name="George Katsikas" userId="04c5ab71-8058-4d2f-8992-589189ac9d4d" providerId="ADAL" clId="{D03D9A31-ACAE-4818-A039-28308A79AEC2}" dt="2026-01-27T09:30:12.270" v="22600"/>
          <ac:spMkLst>
            <pc:docMk/>
            <pc:sldMk cId="3732292420" sldId="4175"/>
            <ac:spMk id="40" creationId="{446B8056-F38E-FBE9-2952-312660322ED8}"/>
          </ac:spMkLst>
        </pc:spChg>
        <pc:spChg chg="add mod">
          <ac:chgData name="George Katsikas" userId="04c5ab71-8058-4d2f-8992-589189ac9d4d" providerId="ADAL" clId="{D03D9A31-ACAE-4818-A039-28308A79AEC2}" dt="2026-01-27T13:01:43.428" v="23935" actId="1035"/>
          <ac:spMkLst>
            <pc:docMk/>
            <pc:sldMk cId="3732292420" sldId="4175"/>
            <ac:spMk id="41" creationId="{F48634DC-3DC4-5890-A549-766141132986}"/>
          </ac:spMkLst>
        </pc:spChg>
        <pc:cxnChg chg="add mod ord">
          <ac:chgData name="George Katsikas" userId="04c5ab71-8058-4d2f-8992-589189ac9d4d" providerId="ADAL" clId="{D03D9A31-ACAE-4818-A039-28308A79AEC2}" dt="2026-01-27T09:30:19.319" v="22601" actId="166"/>
          <ac:cxnSpMkLst>
            <pc:docMk/>
            <pc:sldMk cId="3732292420" sldId="4175"/>
            <ac:cxnSpMk id="4" creationId="{02E4FD6E-31A2-3DD1-E1CE-5B215CFC6F0F}"/>
          </ac:cxnSpMkLst>
        </pc:cxnChg>
        <pc:cxnChg chg="add mod">
          <ac:chgData name="George Katsikas" userId="04c5ab71-8058-4d2f-8992-589189ac9d4d" providerId="ADAL" clId="{D03D9A31-ACAE-4818-A039-28308A79AEC2}" dt="2026-01-27T09:06:52.517" v="22554" actId="14100"/>
          <ac:cxnSpMkLst>
            <pc:docMk/>
            <pc:sldMk cId="3732292420" sldId="4175"/>
            <ac:cxnSpMk id="5" creationId="{8CD06023-6676-E9C0-169F-98DC69A91059}"/>
          </ac:cxnSpMkLst>
        </pc:cxnChg>
        <pc:cxnChg chg="add mod">
          <ac:chgData name="George Katsikas" userId="04c5ab71-8058-4d2f-8992-589189ac9d4d" providerId="ADAL" clId="{D03D9A31-ACAE-4818-A039-28308A79AEC2}" dt="2026-01-27T13:01:49.137" v="23947" actId="1035"/>
          <ac:cxnSpMkLst>
            <pc:docMk/>
            <pc:sldMk cId="3732292420" sldId="4175"/>
            <ac:cxnSpMk id="19" creationId="{17D47256-656C-4E57-6BA2-C1D1603CCB80}"/>
          </ac:cxnSpMkLst>
        </pc:cxnChg>
      </pc:sldChg>
      <pc:sldChg chg="addSp delSp modSp add mod ord">
        <pc:chgData name="George Katsikas" userId="04c5ab71-8058-4d2f-8992-589189ac9d4d" providerId="ADAL" clId="{D03D9A31-ACAE-4818-A039-28308A79AEC2}" dt="2026-01-27T09:33:32.643" v="22636" actId="1036"/>
        <pc:sldMkLst>
          <pc:docMk/>
          <pc:sldMk cId="1634691498" sldId="4176"/>
        </pc:sldMkLst>
        <pc:spChg chg="add mod">
          <ac:chgData name="George Katsikas" userId="04c5ab71-8058-4d2f-8992-589189ac9d4d" providerId="ADAL" clId="{D03D9A31-ACAE-4818-A039-28308A79AEC2}" dt="2026-01-27T09:29:29.087" v="22593"/>
          <ac:spMkLst>
            <pc:docMk/>
            <pc:sldMk cId="1634691498" sldId="4176"/>
            <ac:spMk id="3" creationId="{A75EAADE-FD15-7F68-D419-5D05F5AA10E1}"/>
          </ac:spMkLst>
        </pc:spChg>
        <pc:spChg chg="add mod">
          <ac:chgData name="George Katsikas" userId="04c5ab71-8058-4d2f-8992-589189ac9d4d" providerId="ADAL" clId="{D03D9A31-ACAE-4818-A039-28308A79AEC2}" dt="2026-01-27T09:30:29.564" v="22603"/>
          <ac:spMkLst>
            <pc:docMk/>
            <pc:sldMk cId="1634691498" sldId="4176"/>
            <ac:spMk id="10" creationId="{E3E2CD98-0F5D-27D8-5FF5-67E1611F6B21}"/>
          </ac:spMkLst>
        </pc:spChg>
        <pc:spChg chg="add mod">
          <ac:chgData name="George Katsikas" userId="04c5ab71-8058-4d2f-8992-589189ac9d4d" providerId="ADAL" clId="{D03D9A31-ACAE-4818-A039-28308A79AEC2}" dt="2026-01-27T09:33:32.643" v="22636" actId="1036"/>
          <ac:spMkLst>
            <pc:docMk/>
            <pc:sldMk cId="1634691498" sldId="4176"/>
            <ac:spMk id="33" creationId="{D2DE2390-CD9E-9C20-F45C-A873876ED829}"/>
          </ac:spMkLst>
        </pc:spChg>
        <pc:cxnChg chg="mod ord">
          <ac:chgData name="George Katsikas" userId="04c5ab71-8058-4d2f-8992-589189ac9d4d" providerId="ADAL" clId="{D03D9A31-ACAE-4818-A039-28308A79AEC2}" dt="2026-01-27T09:31:32.121" v="22615" actId="14100"/>
          <ac:cxnSpMkLst>
            <pc:docMk/>
            <pc:sldMk cId="1634691498" sldId="4176"/>
            <ac:cxnSpMk id="4" creationId="{B5E28664-BF78-1560-0155-279B071A41B4}"/>
          </ac:cxnSpMkLst>
        </pc:cxnChg>
        <pc:cxnChg chg="mod">
          <ac:chgData name="George Katsikas" userId="04c5ab71-8058-4d2f-8992-589189ac9d4d" providerId="ADAL" clId="{D03D9A31-ACAE-4818-A039-28308A79AEC2}" dt="2026-01-27T09:29:15.513" v="22592" actId="478"/>
          <ac:cxnSpMkLst>
            <pc:docMk/>
            <pc:sldMk cId="1634691498" sldId="4176"/>
            <ac:cxnSpMk id="5" creationId="{40877338-6FDC-1EAB-76B7-D7FEC8397820}"/>
          </ac:cxnSpMkLst>
        </pc:cxnChg>
        <pc:cxnChg chg="add mod">
          <ac:chgData name="George Katsikas" userId="04c5ab71-8058-4d2f-8992-589189ac9d4d" providerId="ADAL" clId="{D03D9A31-ACAE-4818-A039-28308A79AEC2}" dt="2026-01-27T09:33:32.643" v="22636" actId="1036"/>
          <ac:cxnSpMkLst>
            <pc:docMk/>
            <pc:sldMk cId="1634691498" sldId="4176"/>
            <ac:cxnSpMk id="37" creationId="{B5ECE7E9-E527-404E-4268-B2EF74A408F3}"/>
          </ac:cxnSpMkLst>
        </pc:cxnChg>
      </pc:sldChg>
      <pc:sldChg chg="addSp delSp modSp add mod ord">
        <pc:chgData name="George Katsikas" userId="04c5ab71-8058-4d2f-8992-589189ac9d4d" providerId="ADAL" clId="{D03D9A31-ACAE-4818-A039-28308A79AEC2}" dt="2026-01-27T10:36:22.996" v="23300" actId="14100"/>
        <pc:sldMkLst>
          <pc:docMk/>
          <pc:sldMk cId="1220360174" sldId="4177"/>
        </pc:sldMkLst>
        <pc:spChg chg="add mod">
          <ac:chgData name="George Katsikas" userId="04c5ab71-8058-4d2f-8992-589189ac9d4d" providerId="ADAL" clId="{D03D9A31-ACAE-4818-A039-28308A79AEC2}" dt="2026-01-27T10:36:22.996" v="23300" actId="14100"/>
          <ac:spMkLst>
            <pc:docMk/>
            <pc:sldMk cId="1220360174" sldId="4177"/>
            <ac:spMk id="6" creationId="{2F0343CE-C8F3-8C01-CFE9-5314EE58A82C}"/>
          </ac:spMkLst>
        </pc:spChg>
        <pc:spChg chg="add mod">
          <ac:chgData name="George Katsikas" userId="04c5ab71-8058-4d2f-8992-589189ac9d4d" providerId="ADAL" clId="{D03D9A31-ACAE-4818-A039-28308A79AEC2}" dt="2026-01-27T10:26:49.169" v="23084" actId="1076"/>
          <ac:spMkLst>
            <pc:docMk/>
            <pc:sldMk cId="1220360174" sldId="4177"/>
            <ac:spMk id="13" creationId="{E5CFE6D9-3355-4990-7731-0BB553175AC2}"/>
          </ac:spMkLst>
        </pc:spChg>
        <pc:spChg chg="mod">
          <ac:chgData name="George Katsikas" userId="04c5ab71-8058-4d2f-8992-589189ac9d4d" providerId="ADAL" clId="{D03D9A31-ACAE-4818-A039-28308A79AEC2}" dt="2026-01-27T09:35:02.808" v="22652" actId="108"/>
          <ac:spMkLst>
            <pc:docMk/>
            <pc:sldMk cId="1220360174" sldId="4177"/>
            <ac:spMk id="2163" creationId="{25DFA398-78C3-06EB-8D48-814BCABB9CF0}"/>
          </ac:spMkLst>
        </pc:spChg>
        <pc:spChg chg="mod">
          <ac:chgData name="George Katsikas" userId="04c5ab71-8058-4d2f-8992-589189ac9d4d" providerId="ADAL" clId="{D03D9A31-ACAE-4818-A039-28308A79AEC2}" dt="2026-01-27T09:33:28.857" v="22635" actId="1036"/>
          <ac:spMkLst>
            <pc:docMk/>
            <pc:sldMk cId="1220360174" sldId="4177"/>
            <ac:spMk id="2196" creationId="{96D16927-2634-26CA-F66C-8D8E0995D583}"/>
          </ac:spMkLst>
        </pc:spChg>
        <pc:spChg chg="mod">
          <ac:chgData name="George Katsikas" userId="04c5ab71-8058-4d2f-8992-589189ac9d4d" providerId="ADAL" clId="{D03D9A31-ACAE-4818-A039-28308A79AEC2}" dt="2026-01-27T09:34:59.233" v="22651" actId="108"/>
          <ac:spMkLst>
            <pc:docMk/>
            <pc:sldMk cId="1220360174" sldId="4177"/>
            <ac:spMk id="2213" creationId="{C37837C2-2DC8-D1F7-6297-654440E981EC}"/>
          </ac:spMkLst>
        </pc:spChg>
        <pc:cxnChg chg="add mod">
          <ac:chgData name="George Katsikas" userId="04c5ab71-8058-4d2f-8992-589189ac9d4d" providerId="ADAL" clId="{D03D9A31-ACAE-4818-A039-28308A79AEC2}" dt="2026-01-27T10:32:23.171" v="23261"/>
          <ac:cxnSpMkLst>
            <pc:docMk/>
            <pc:sldMk cId="1220360174" sldId="4177"/>
            <ac:cxnSpMk id="14" creationId="{79CC5B9D-173C-2EC6-3E8D-FE2B29DDF188}"/>
          </ac:cxnSpMkLst>
        </pc:cxnChg>
        <pc:cxnChg chg="mod">
          <ac:chgData name="George Katsikas" userId="04c5ab71-8058-4d2f-8992-589189ac9d4d" providerId="ADAL" clId="{D03D9A31-ACAE-4818-A039-28308A79AEC2}" dt="2026-01-27T09:31:44.469" v="22616" actId="14100"/>
          <ac:cxnSpMkLst>
            <pc:docMk/>
            <pc:sldMk cId="1220360174" sldId="4177"/>
            <ac:cxnSpMk id="37" creationId="{91123645-FE26-5F0A-FF2E-E9FEF67EF45B}"/>
          </ac:cxnSpMkLst>
        </pc:cxnChg>
        <pc:cxnChg chg="mod">
          <ac:chgData name="George Katsikas" userId="04c5ab71-8058-4d2f-8992-589189ac9d4d" providerId="ADAL" clId="{D03D9A31-ACAE-4818-A039-28308A79AEC2}" dt="2026-01-27T09:33:28.857" v="22635" actId="1036"/>
          <ac:cxnSpMkLst>
            <pc:docMk/>
            <pc:sldMk cId="1220360174" sldId="4177"/>
            <ac:cxnSpMk id="2195" creationId="{98F6288D-7ED1-3149-193C-A592374AFDCD}"/>
          </ac:cxnSpMkLst>
        </pc:cxnChg>
      </pc:sldChg>
      <pc:sldChg chg="addSp delSp modSp add mod ord">
        <pc:chgData name="George Katsikas" userId="04c5ab71-8058-4d2f-8992-589189ac9d4d" providerId="ADAL" clId="{D03D9A31-ACAE-4818-A039-28308A79AEC2}" dt="2026-01-27T10:39:03.472" v="23304" actId="108"/>
        <pc:sldMkLst>
          <pc:docMk/>
          <pc:sldMk cId="2992552803" sldId="4178"/>
        </pc:sldMkLst>
        <pc:spChg chg="add mod">
          <ac:chgData name="George Katsikas" userId="04c5ab71-8058-4d2f-8992-589189ac9d4d" providerId="ADAL" clId="{D03D9A31-ACAE-4818-A039-28308A79AEC2}" dt="2026-01-27T10:36:05.730" v="23296" actId="1037"/>
          <ac:spMkLst>
            <pc:docMk/>
            <pc:sldMk cId="2992552803" sldId="4178"/>
            <ac:spMk id="3" creationId="{0D0713CB-58D2-F496-CEAD-C3D7D00492B3}"/>
          </ac:spMkLst>
        </pc:spChg>
        <pc:spChg chg="add mod">
          <ac:chgData name="George Katsikas" userId="04c5ab71-8058-4d2f-8992-589189ac9d4d" providerId="ADAL" clId="{D03D9A31-ACAE-4818-A039-28308A79AEC2}" dt="2026-01-27T10:35:35.501" v="23278"/>
          <ac:spMkLst>
            <pc:docMk/>
            <pc:sldMk cId="2992552803" sldId="4178"/>
            <ac:spMk id="4" creationId="{26CC155D-0861-6479-707F-21E7D1D52FB1}"/>
          </ac:spMkLst>
        </pc:spChg>
        <pc:spChg chg="mod">
          <ac:chgData name="George Katsikas" userId="04c5ab71-8058-4d2f-8992-589189ac9d4d" providerId="ADAL" clId="{D03D9A31-ACAE-4818-A039-28308A79AEC2}" dt="2026-01-27T10:39:03.472" v="23304" actId="108"/>
          <ac:spMkLst>
            <pc:docMk/>
            <pc:sldMk cId="2992552803" sldId="4178"/>
            <ac:spMk id="2160" creationId="{2F43B6A0-4083-6E53-C006-19218039E161}"/>
          </ac:spMkLst>
        </pc:spChg>
        <pc:spChg chg="mod">
          <ac:chgData name="George Katsikas" userId="04c5ab71-8058-4d2f-8992-589189ac9d4d" providerId="ADAL" clId="{D03D9A31-ACAE-4818-A039-28308A79AEC2}" dt="2026-01-27T10:24:19.853" v="23028" actId="20577"/>
          <ac:spMkLst>
            <pc:docMk/>
            <pc:sldMk cId="2992552803" sldId="4178"/>
            <ac:spMk id="2185" creationId="{7ABAA95B-C3CC-8273-BD71-2FAE0659E37F}"/>
          </ac:spMkLst>
        </pc:spChg>
        <pc:spChg chg="mod">
          <ac:chgData name="George Katsikas" userId="04c5ab71-8058-4d2f-8992-589189ac9d4d" providerId="ADAL" clId="{D03D9A31-ACAE-4818-A039-28308A79AEC2}" dt="2026-01-27T10:24:23.106" v="23030" actId="6549"/>
          <ac:spMkLst>
            <pc:docMk/>
            <pc:sldMk cId="2992552803" sldId="4178"/>
            <ac:spMk id="2263" creationId="{80E0C835-7842-C625-0FD7-EF009AF7C52E}"/>
          </ac:spMkLst>
        </pc:spChg>
        <pc:picChg chg="mod">
          <ac:chgData name="George Katsikas" userId="04c5ab71-8058-4d2f-8992-589189ac9d4d" providerId="ADAL" clId="{D03D9A31-ACAE-4818-A039-28308A79AEC2}" dt="2026-01-27T10:24:41.768" v="23071" actId="1038"/>
          <ac:picMkLst>
            <pc:docMk/>
            <pc:sldMk cId="2992552803" sldId="4178"/>
            <ac:picMk id="2223" creationId="{B2D5F2C7-31B6-587E-865B-A68B0685F719}"/>
          </ac:picMkLst>
        </pc:picChg>
        <pc:cxnChg chg="add mod">
          <ac:chgData name="George Katsikas" userId="04c5ab71-8058-4d2f-8992-589189ac9d4d" providerId="ADAL" clId="{D03D9A31-ACAE-4818-A039-28308A79AEC2}" dt="2026-01-27T10:35:52.267" v="23292" actId="14100"/>
          <ac:cxnSpMkLst>
            <pc:docMk/>
            <pc:sldMk cId="2992552803" sldId="4178"/>
            <ac:cxnSpMk id="5" creationId="{5CCC05CA-1452-3ECF-183C-FB42A998221B}"/>
          </ac:cxnSpMkLst>
        </pc:cxnChg>
      </pc:sldChg>
      <pc:sldChg chg="addSp delSp modSp add mod modAnim">
        <pc:chgData name="George Katsikas" userId="04c5ab71-8058-4d2f-8992-589189ac9d4d" providerId="ADAL" clId="{D03D9A31-ACAE-4818-A039-28308A79AEC2}" dt="2026-01-27T10:32:18.256" v="23259" actId="14100"/>
        <pc:sldMkLst>
          <pc:docMk/>
          <pc:sldMk cId="2582748893" sldId="4179"/>
        </pc:sldMkLst>
        <pc:spChg chg="mod">
          <ac:chgData name="George Katsikas" userId="04c5ab71-8058-4d2f-8992-589189ac9d4d" providerId="ADAL" clId="{D03D9A31-ACAE-4818-A039-28308A79AEC2}" dt="2026-01-27T10:30:25.284" v="23241" actId="14100"/>
          <ac:spMkLst>
            <pc:docMk/>
            <pc:sldMk cId="2582748893" sldId="4179"/>
            <ac:spMk id="6" creationId="{A86A5716-11CC-9ED2-D9C8-FA7835D45569}"/>
          </ac:spMkLst>
        </pc:spChg>
        <pc:spChg chg="add mod">
          <ac:chgData name="George Katsikas" userId="04c5ab71-8058-4d2f-8992-589189ac9d4d" providerId="ADAL" clId="{D03D9A31-ACAE-4818-A039-28308A79AEC2}" dt="2026-01-27T10:16:33.349" v="22761" actId="13822"/>
          <ac:spMkLst>
            <pc:docMk/>
            <pc:sldMk cId="2582748893" sldId="4179"/>
            <ac:spMk id="8" creationId="{4379BAF5-39E1-BF5F-3869-C53CB2462F10}"/>
          </ac:spMkLst>
        </pc:spChg>
        <pc:spChg chg="add mod">
          <ac:chgData name="George Katsikas" userId="04c5ab71-8058-4d2f-8992-589189ac9d4d" providerId="ADAL" clId="{D03D9A31-ACAE-4818-A039-28308A79AEC2}" dt="2026-01-27T10:27:02.482" v="23088" actId="20577"/>
          <ac:spMkLst>
            <pc:docMk/>
            <pc:sldMk cId="2582748893" sldId="4179"/>
            <ac:spMk id="10" creationId="{F3602E86-2DD0-6A4F-494D-F6F8C666594F}"/>
          </ac:spMkLst>
        </pc:spChg>
        <pc:spChg chg="mod">
          <ac:chgData name="George Katsikas" userId="04c5ab71-8058-4d2f-8992-589189ac9d4d" providerId="ADAL" clId="{D03D9A31-ACAE-4818-A039-28308A79AEC2}" dt="2026-01-27T10:06:17.174" v="22738" actId="108"/>
          <ac:spMkLst>
            <pc:docMk/>
            <pc:sldMk cId="2582748893" sldId="4179"/>
            <ac:spMk id="2163" creationId="{8D24EAC9-2A8E-4A78-252B-F59FCAD11C85}"/>
          </ac:spMkLst>
        </pc:spChg>
        <pc:picChg chg="add del">
          <ac:chgData name="George Katsikas" userId="04c5ab71-8058-4d2f-8992-589189ac9d4d" providerId="ADAL" clId="{D03D9A31-ACAE-4818-A039-28308A79AEC2}" dt="2026-01-27T10:06:35.345" v="22740" actId="478"/>
          <ac:picMkLst>
            <pc:docMk/>
            <pc:sldMk cId="2582748893" sldId="4179"/>
            <ac:picMk id="2183" creationId="{9AE8E210-4F06-96F8-350E-78EC763488DE}"/>
          </ac:picMkLst>
        </pc:picChg>
        <pc:cxnChg chg="add mod">
          <ac:chgData name="George Katsikas" userId="04c5ab71-8058-4d2f-8992-589189ac9d4d" providerId="ADAL" clId="{D03D9A31-ACAE-4818-A039-28308A79AEC2}" dt="2026-01-27T10:07:00.272" v="22756" actId="1036"/>
          <ac:cxnSpMkLst>
            <pc:docMk/>
            <pc:sldMk cId="2582748893" sldId="4179"/>
            <ac:cxnSpMk id="3" creationId="{8F8E53C4-D641-74A2-E7B9-6885DF1A4413}"/>
          </ac:cxnSpMkLst>
        </pc:cxnChg>
        <pc:cxnChg chg="mod">
          <ac:chgData name="George Katsikas" userId="04c5ab71-8058-4d2f-8992-589189ac9d4d" providerId="ADAL" clId="{D03D9A31-ACAE-4818-A039-28308A79AEC2}" dt="2026-01-27T10:32:18.256" v="23259" actId="14100"/>
          <ac:cxnSpMkLst>
            <pc:docMk/>
            <pc:sldMk cId="2582748893" sldId="4179"/>
            <ac:cxnSpMk id="7" creationId="{376683C5-4C93-9D8C-9FFC-2D42CE12E3A1}"/>
          </ac:cxnSpMkLst>
        </pc:cxnChg>
      </pc:sldChg>
      <pc:sldChg chg="addSp delSp modSp add mod delAnim modAnim">
        <pc:chgData name="George Katsikas" userId="04c5ab71-8058-4d2f-8992-589189ac9d4d" providerId="ADAL" clId="{D03D9A31-ACAE-4818-A039-28308A79AEC2}" dt="2026-01-27T10:31:56.427" v="23257" actId="14100"/>
        <pc:sldMkLst>
          <pc:docMk/>
          <pc:sldMk cId="3023239690" sldId="4180"/>
        </pc:sldMkLst>
        <pc:spChg chg="add mod">
          <ac:chgData name="George Katsikas" userId="04c5ab71-8058-4d2f-8992-589189ac9d4d" providerId="ADAL" clId="{D03D9A31-ACAE-4818-A039-28308A79AEC2}" dt="2026-01-27T10:19:40.141" v="22798" actId="14100"/>
          <ac:spMkLst>
            <pc:docMk/>
            <pc:sldMk cId="3023239690" sldId="4180"/>
            <ac:spMk id="4" creationId="{C3907FBD-9816-CE4D-3156-584CF361C292}"/>
          </ac:spMkLst>
        </pc:spChg>
        <pc:spChg chg="add mod">
          <ac:chgData name="George Katsikas" userId="04c5ab71-8058-4d2f-8992-589189ac9d4d" providerId="ADAL" clId="{D03D9A31-ACAE-4818-A039-28308A79AEC2}" dt="2026-01-27T10:30:52.437" v="23243" actId="20577"/>
          <ac:spMkLst>
            <pc:docMk/>
            <pc:sldMk cId="3023239690" sldId="4180"/>
            <ac:spMk id="17" creationId="{A3279A02-DE78-D50C-5A2A-F0692567B25D}"/>
          </ac:spMkLst>
        </pc:spChg>
        <pc:picChg chg="add mod">
          <ac:chgData name="George Katsikas" userId="04c5ab71-8058-4d2f-8992-589189ac9d4d" providerId="ADAL" clId="{D03D9A31-ACAE-4818-A039-28308A79AEC2}" dt="2026-01-27T10:19:50.067" v="22799"/>
          <ac:picMkLst>
            <pc:docMk/>
            <pc:sldMk cId="3023239690" sldId="4180"/>
            <ac:picMk id="5" creationId="{636097BA-36DE-9BDD-63A2-4E19FC23A819}"/>
          </ac:picMkLst>
        </pc:picChg>
        <pc:cxnChg chg="mod">
          <ac:chgData name="George Katsikas" userId="04c5ab71-8058-4d2f-8992-589189ac9d4d" providerId="ADAL" clId="{D03D9A31-ACAE-4818-A039-28308A79AEC2}" dt="2026-01-27T10:31:56.427" v="23257" actId="14100"/>
          <ac:cxnSpMkLst>
            <pc:docMk/>
            <pc:sldMk cId="3023239690" sldId="4180"/>
            <ac:cxnSpMk id="7" creationId="{6D64D467-01A5-2071-5D56-55ECEB108B37}"/>
          </ac:cxnSpMkLst>
        </pc:cxnChg>
      </pc:sldChg>
      <pc:sldChg chg="delSp modSp add mod ord delAnim">
        <pc:chgData name="George Katsikas" userId="04c5ab71-8058-4d2f-8992-589189ac9d4d" providerId="ADAL" clId="{D03D9A31-ACAE-4818-A039-28308A79AEC2}" dt="2026-01-27T10:21:45.323" v="22865"/>
        <pc:sldMkLst>
          <pc:docMk/>
          <pc:sldMk cId="2307806682" sldId="4181"/>
        </pc:sldMkLst>
      </pc:sldChg>
      <pc:sldChg chg="modSp add mod ord">
        <pc:chgData name="George Katsikas" userId="04c5ab71-8058-4d2f-8992-589189ac9d4d" providerId="ADAL" clId="{D03D9A31-ACAE-4818-A039-28308A79AEC2}" dt="2026-01-27T10:23:37.034" v="23012" actId="20577"/>
        <pc:sldMkLst>
          <pc:docMk/>
          <pc:sldMk cId="1608553494" sldId="4182"/>
        </pc:sldMkLst>
        <pc:spChg chg="mod">
          <ac:chgData name="George Katsikas" userId="04c5ab71-8058-4d2f-8992-589189ac9d4d" providerId="ADAL" clId="{D03D9A31-ACAE-4818-A039-28308A79AEC2}" dt="2026-01-27T10:23:37.034" v="23012" actId="20577"/>
          <ac:spMkLst>
            <pc:docMk/>
            <pc:sldMk cId="1608553494" sldId="4182"/>
            <ac:spMk id="7" creationId="{04CCEA73-82D9-9BFE-0792-158CF4C344D1}"/>
          </ac:spMkLst>
        </pc:spChg>
      </pc:sldChg>
      <pc:sldChg chg="addSp modSp add mod">
        <pc:chgData name="George Katsikas" userId="04c5ab71-8058-4d2f-8992-589189ac9d4d" providerId="ADAL" clId="{D03D9A31-ACAE-4818-A039-28308A79AEC2}" dt="2026-01-27T10:29:41.178" v="23220" actId="14100"/>
        <pc:sldMkLst>
          <pc:docMk/>
          <pc:sldMk cId="597958592" sldId="4183"/>
        </pc:sldMkLst>
        <pc:spChg chg="mod">
          <ac:chgData name="George Katsikas" userId="04c5ab71-8058-4d2f-8992-589189ac9d4d" providerId="ADAL" clId="{D03D9A31-ACAE-4818-A039-28308A79AEC2}" dt="2026-01-27T10:29:25" v="23202" actId="20577"/>
          <ac:spMkLst>
            <pc:docMk/>
            <pc:sldMk cId="597958592" sldId="4183"/>
            <ac:spMk id="6" creationId="{76308274-2D5F-71D0-0EF1-BB157EAE2151}"/>
          </ac:spMkLst>
        </pc:spChg>
        <pc:spChg chg="mod">
          <ac:chgData name="George Katsikas" userId="04c5ab71-8058-4d2f-8992-589189ac9d4d" providerId="ADAL" clId="{D03D9A31-ACAE-4818-A039-28308A79AEC2}" dt="2026-01-27T10:27:24.078" v="23092" actId="20577"/>
          <ac:spMkLst>
            <pc:docMk/>
            <pc:sldMk cId="597958592" sldId="4183"/>
            <ac:spMk id="13" creationId="{F66140DA-F741-6005-B275-0BD5BF2E8E23}"/>
          </ac:spMkLst>
        </pc:spChg>
        <pc:spChg chg="mod">
          <ac:chgData name="George Katsikas" userId="04c5ab71-8058-4d2f-8992-589189ac9d4d" providerId="ADAL" clId="{D03D9A31-ACAE-4818-A039-28308A79AEC2}" dt="2026-01-27T10:27:31.087" v="23093" actId="108"/>
          <ac:spMkLst>
            <pc:docMk/>
            <pc:sldMk cId="597958592" sldId="4183"/>
            <ac:spMk id="2163" creationId="{6BC5F13F-53CD-E5B5-C5A6-FF5F0DB586F1}"/>
          </ac:spMkLst>
        </pc:spChg>
        <pc:spChg chg="mod">
          <ac:chgData name="George Katsikas" userId="04c5ab71-8058-4d2f-8992-589189ac9d4d" providerId="ADAL" clId="{D03D9A31-ACAE-4818-A039-28308A79AEC2}" dt="2026-01-27T10:28:08.003" v="23140" actId="108"/>
          <ac:spMkLst>
            <pc:docMk/>
            <pc:sldMk cId="597958592" sldId="4183"/>
            <ac:spMk id="2172" creationId="{280E76D6-7AEE-7816-461B-4C5AE17BB2A1}"/>
          </ac:spMkLst>
        </pc:spChg>
        <pc:cxnChg chg="add mod">
          <ac:chgData name="George Katsikas" userId="04c5ab71-8058-4d2f-8992-589189ac9d4d" providerId="ADAL" clId="{D03D9A31-ACAE-4818-A039-28308A79AEC2}" dt="2026-01-27T10:28:18.503" v="23143" actId="14100"/>
          <ac:cxnSpMkLst>
            <pc:docMk/>
            <pc:sldMk cId="597958592" sldId="4183"/>
            <ac:cxnSpMk id="5" creationId="{2C8E0873-9DE9-AF4B-B153-1D2AF5225C90}"/>
          </ac:cxnSpMkLst>
        </pc:cxnChg>
        <pc:cxnChg chg="mod">
          <ac:chgData name="George Katsikas" userId="04c5ab71-8058-4d2f-8992-589189ac9d4d" providerId="ADAL" clId="{D03D9A31-ACAE-4818-A039-28308A79AEC2}" dt="2026-01-27T10:29:41.178" v="23220" actId="14100"/>
          <ac:cxnSpMkLst>
            <pc:docMk/>
            <pc:sldMk cId="597958592" sldId="4183"/>
            <ac:cxnSpMk id="7" creationId="{04DC1E8B-EB65-8523-B042-0A2388ADAEB5}"/>
          </ac:cxnSpMkLst>
        </pc:cxnChg>
      </pc:sldChg>
      <pc:sldChg chg="addSp delSp modSp add mod ord delAnim modAnim">
        <pc:chgData name="George Katsikas" userId="04c5ab71-8058-4d2f-8992-589189ac9d4d" providerId="ADAL" clId="{D03D9A31-ACAE-4818-A039-28308A79AEC2}" dt="2026-01-27T10:32:47.747" v="23268" actId="20577"/>
        <pc:sldMkLst>
          <pc:docMk/>
          <pc:sldMk cId="3987453288" sldId="4184"/>
        </pc:sldMkLst>
        <pc:spChg chg="mod">
          <ac:chgData name="George Katsikas" userId="04c5ab71-8058-4d2f-8992-589189ac9d4d" providerId="ADAL" clId="{D03D9A31-ACAE-4818-A039-28308A79AEC2}" dt="2026-01-27T10:31:05.741" v="23248" actId="20577"/>
          <ac:spMkLst>
            <pc:docMk/>
            <pc:sldMk cId="3987453288" sldId="4184"/>
            <ac:spMk id="6" creationId="{24F4FB38-3F09-E34D-47E3-9C78877740B0}"/>
          </ac:spMkLst>
        </pc:spChg>
        <pc:spChg chg="mod">
          <ac:chgData name="George Katsikas" userId="04c5ab71-8058-4d2f-8992-589189ac9d4d" providerId="ADAL" clId="{D03D9A31-ACAE-4818-A039-28308A79AEC2}" dt="2026-01-27T10:32:47.747" v="23268" actId="20577"/>
          <ac:spMkLst>
            <pc:docMk/>
            <pc:sldMk cId="3987453288" sldId="4184"/>
            <ac:spMk id="10" creationId="{4B58118C-B544-BA5F-2237-90C663ECCB44}"/>
          </ac:spMkLst>
        </pc:spChg>
        <pc:spChg chg="add mod">
          <ac:chgData name="George Katsikas" userId="04c5ab71-8058-4d2f-8992-589189ac9d4d" providerId="ADAL" clId="{D03D9A31-ACAE-4818-A039-28308A79AEC2}" dt="2026-01-27T10:31:37.410" v="23254"/>
          <ac:spMkLst>
            <pc:docMk/>
            <pc:sldMk cId="3987453288" sldId="4184"/>
            <ac:spMk id="12" creationId="{A1C0D9E2-D14F-A94F-1AF7-5BA933759D53}"/>
          </ac:spMkLst>
        </pc:spChg>
        <pc:picChg chg="add mod">
          <ac:chgData name="George Katsikas" userId="04c5ab71-8058-4d2f-8992-589189ac9d4d" providerId="ADAL" clId="{D03D9A31-ACAE-4818-A039-28308A79AEC2}" dt="2026-01-27T10:31:17.302" v="23250"/>
          <ac:picMkLst>
            <pc:docMk/>
            <pc:sldMk cId="3987453288" sldId="4184"/>
            <ac:picMk id="4" creationId="{43A6B403-2EDE-463A-0101-6969C71A7343}"/>
          </ac:picMkLst>
        </pc:picChg>
        <pc:cxnChg chg="mod">
          <ac:chgData name="George Katsikas" userId="04c5ab71-8058-4d2f-8992-589189ac9d4d" providerId="ADAL" clId="{D03D9A31-ACAE-4818-A039-28308A79AEC2}" dt="2026-01-27T10:31:48.270" v="23256" actId="14100"/>
          <ac:cxnSpMkLst>
            <pc:docMk/>
            <pc:sldMk cId="3987453288" sldId="4184"/>
            <ac:cxnSpMk id="7" creationId="{6000F1B4-54A6-1526-C363-B1BE27FA1F45}"/>
          </ac:cxnSpMkLst>
        </pc:cxnChg>
        <pc:cxnChg chg="add mod">
          <ac:chgData name="George Katsikas" userId="04c5ab71-8058-4d2f-8992-589189ac9d4d" providerId="ADAL" clId="{D03D9A31-ACAE-4818-A039-28308A79AEC2}" dt="2026-01-27T10:31:37.410" v="23254"/>
          <ac:cxnSpMkLst>
            <pc:docMk/>
            <pc:sldMk cId="3987453288" sldId="4184"/>
            <ac:cxnSpMk id="11" creationId="{1DE1ADFC-C6CC-2E80-BDAD-AAC59E2AC7CC}"/>
          </ac:cxnSpMkLst>
        </pc:cxnChg>
      </pc:sldChg>
      <pc:sldChg chg="modSp add mod ord">
        <pc:chgData name="George Katsikas" userId="04c5ab71-8058-4d2f-8992-589189ac9d4d" providerId="ADAL" clId="{D03D9A31-ACAE-4818-A039-28308A79AEC2}" dt="2026-01-27T10:32:41.915" v="23267" actId="20577"/>
        <pc:sldMkLst>
          <pc:docMk/>
          <pc:sldMk cId="1879982172" sldId="4185"/>
        </pc:sldMkLst>
        <pc:spChg chg="mod">
          <ac:chgData name="George Katsikas" userId="04c5ab71-8058-4d2f-8992-589189ac9d4d" providerId="ADAL" clId="{D03D9A31-ACAE-4818-A039-28308A79AEC2}" dt="2026-01-27T10:32:41.915" v="23267" actId="20577"/>
          <ac:spMkLst>
            <pc:docMk/>
            <pc:sldMk cId="1879982172" sldId="4185"/>
            <ac:spMk id="6" creationId="{1A5FE70A-68C2-D071-4AFC-AD3D38558A0F}"/>
          </ac:spMkLst>
        </pc:spChg>
        <pc:spChg chg="mod">
          <ac:chgData name="George Katsikas" userId="04c5ab71-8058-4d2f-8992-589189ac9d4d" providerId="ADAL" clId="{D03D9A31-ACAE-4818-A039-28308A79AEC2}" dt="2026-01-27T10:32:39.512" v="23265" actId="20577"/>
          <ac:spMkLst>
            <pc:docMk/>
            <pc:sldMk cId="1879982172" sldId="4185"/>
            <ac:spMk id="13" creationId="{D3232731-52EB-B115-22E3-594C2F527A16}"/>
          </ac:spMkLst>
        </pc:spChg>
      </pc:sldChg>
      <pc:sldChg chg="addSp modSp add mod modAnim">
        <pc:chgData name="George Katsikas" userId="04c5ab71-8058-4d2f-8992-589189ac9d4d" providerId="ADAL" clId="{D03D9A31-ACAE-4818-A039-28308A79AEC2}" dt="2026-01-27T11:02:54.114" v="23846" actId="20577"/>
        <pc:sldMkLst>
          <pc:docMk/>
          <pc:sldMk cId="2648279749" sldId="4186"/>
        </pc:sldMkLst>
        <pc:spChg chg="add mod">
          <ac:chgData name="George Katsikas" userId="04c5ab71-8058-4d2f-8992-589189ac9d4d" providerId="ADAL" clId="{D03D9A31-ACAE-4818-A039-28308A79AEC2}" dt="2026-01-27T11:02:54.114" v="23846" actId="20577"/>
          <ac:spMkLst>
            <pc:docMk/>
            <pc:sldMk cId="2648279749" sldId="4186"/>
            <ac:spMk id="3" creationId="{B8282D12-5C83-1014-84CB-5793ED096A2A}"/>
          </ac:spMkLst>
        </pc:spChg>
        <pc:spChg chg="add mod">
          <ac:chgData name="George Katsikas" userId="04c5ab71-8058-4d2f-8992-589189ac9d4d" providerId="ADAL" clId="{D03D9A31-ACAE-4818-A039-28308A79AEC2}" dt="2026-01-27T11:00:28.040" v="23838"/>
          <ac:spMkLst>
            <pc:docMk/>
            <pc:sldMk cId="2648279749" sldId="4186"/>
            <ac:spMk id="4" creationId="{AF9C24B5-7FFF-9533-FC03-C64FD6714514}"/>
          </ac:spMkLst>
        </pc:spChg>
        <pc:spChg chg="add mod">
          <ac:chgData name="George Katsikas" userId="04c5ab71-8058-4d2f-8992-589189ac9d4d" providerId="ADAL" clId="{D03D9A31-ACAE-4818-A039-28308A79AEC2}" dt="2026-01-27T11:00:28.040" v="23838"/>
          <ac:spMkLst>
            <pc:docMk/>
            <pc:sldMk cId="2648279749" sldId="4186"/>
            <ac:spMk id="6" creationId="{F9E2DED0-5E91-25A8-3FC4-F01572D2DFB6}"/>
          </ac:spMkLst>
        </pc:spChg>
        <pc:spChg chg="mod">
          <ac:chgData name="George Katsikas" userId="04c5ab71-8058-4d2f-8992-589189ac9d4d" providerId="ADAL" clId="{D03D9A31-ACAE-4818-A039-28308A79AEC2}" dt="2026-01-27T11:00:39.029" v="23840" actId="1076"/>
          <ac:spMkLst>
            <pc:docMk/>
            <pc:sldMk cId="2648279749" sldId="4186"/>
            <ac:spMk id="2213" creationId="{47F9B0AB-D026-D177-5537-53A30DA256D3}"/>
          </ac:spMkLst>
        </pc:spChg>
        <pc:cxnChg chg="add mod">
          <ac:chgData name="George Katsikas" userId="04c5ab71-8058-4d2f-8992-589189ac9d4d" providerId="ADAL" clId="{D03D9A31-ACAE-4818-A039-28308A79AEC2}" dt="2026-01-27T11:00:28.040" v="23838"/>
          <ac:cxnSpMkLst>
            <pc:docMk/>
            <pc:sldMk cId="2648279749" sldId="4186"/>
            <ac:cxnSpMk id="5" creationId="{B34F2164-A529-F3A7-1363-6254BEFE2DC3}"/>
          </ac:cxnSpMkLst>
        </pc:cxnChg>
        <pc:cxnChg chg="add mod">
          <ac:chgData name="George Katsikas" userId="04c5ab71-8058-4d2f-8992-589189ac9d4d" providerId="ADAL" clId="{D03D9A31-ACAE-4818-A039-28308A79AEC2}" dt="2026-01-27T11:01:47.025" v="23844" actId="14100"/>
          <ac:cxnSpMkLst>
            <pc:docMk/>
            <pc:sldMk cId="2648279749" sldId="4186"/>
            <ac:cxnSpMk id="7" creationId="{9634AC9C-83C7-F4EA-81FE-15B095FF2E0E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13:02:34.926" v="23948"/>
        <pc:sldMkLst>
          <pc:docMk/>
          <pc:sldMk cId="1427757719" sldId="4187"/>
        </pc:sldMkLst>
        <pc:spChg chg="mod">
          <ac:chgData name="George Katsikas" userId="04c5ab71-8058-4d2f-8992-589189ac9d4d" providerId="ADAL" clId="{D03D9A31-ACAE-4818-A039-28308A79AEC2}" dt="2026-01-27T10:39:11.249" v="23305" actId="20577"/>
          <ac:spMkLst>
            <pc:docMk/>
            <pc:sldMk cId="1427757719" sldId="4187"/>
            <ac:spMk id="4" creationId="{D90514B0-0BED-E0B5-9E1B-216A86FF665A}"/>
          </ac:spMkLst>
        </pc:spChg>
        <pc:spChg chg="add mod">
          <ac:chgData name="George Katsikas" userId="04c5ab71-8058-4d2f-8992-589189ac9d4d" providerId="ADAL" clId="{D03D9A31-ACAE-4818-A039-28308A79AEC2}" dt="2026-01-27T10:51:47.416" v="23580" actId="20577"/>
          <ac:spMkLst>
            <pc:docMk/>
            <pc:sldMk cId="1427757719" sldId="4187"/>
            <ac:spMk id="6" creationId="{94D83286-1963-7376-4D7D-F018E035F91F}"/>
          </ac:spMkLst>
        </pc:spChg>
        <pc:spChg chg="add mod">
          <ac:chgData name="George Katsikas" userId="04c5ab71-8058-4d2f-8992-589189ac9d4d" providerId="ADAL" clId="{D03D9A31-ACAE-4818-A039-28308A79AEC2}" dt="2026-01-27T10:45:09.578" v="23414" actId="1076"/>
          <ac:spMkLst>
            <pc:docMk/>
            <pc:sldMk cId="1427757719" sldId="4187"/>
            <ac:spMk id="9" creationId="{588203BB-E791-2D2F-20C3-F0AAA0CBE560}"/>
          </ac:spMkLst>
        </pc:spChg>
        <pc:picChg chg="add mod">
          <ac:chgData name="George Katsikas" userId="04c5ab71-8058-4d2f-8992-589189ac9d4d" providerId="ADAL" clId="{D03D9A31-ACAE-4818-A039-28308A79AEC2}" dt="2026-01-27T13:02:34.926" v="23948"/>
          <ac:picMkLst>
            <pc:docMk/>
            <pc:sldMk cId="1427757719" sldId="4187"/>
            <ac:picMk id="1026" creationId="{E0738BD2-271B-DD54-4ED9-A4CD45825008}"/>
          </ac:picMkLst>
        </pc:picChg>
        <pc:cxnChg chg="add mod">
          <ac:chgData name="George Katsikas" userId="04c5ab71-8058-4d2f-8992-589189ac9d4d" providerId="ADAL" clId="{D03D9A31-ACAE-4818-A039-28308A79AEC2}" dt="2026-01-27T10:39:45.547" v="23306"/>
          <ac:cxnSpMkLst>
            <pc:docMk/>
            <pc:sldMk cId="1427757719" sldId="4187"/>
            <ac:cxnSpMk id="7" creationId="{DD6B2828-B539-2529-977F-38BA07A44836}"/>
          </ac:cxnSpMkLst>
        </pc:cxnChg>
        <pc:cxnChg chg="add mod">
          <ac:chgData name="George Katsikas" userId="04c5ab71-8058-4d2f-8992-589189ac9d4d" providerId="ADAL" clId="{D03D9A31-ACAE-4818-A039-28308A79AEC2}" dt="2026-01-27T10:39:45.547" v="23306"/>
          <ac:cxnSpMkLst>
            <pc:docMk/>
            <pc:sldMk cId="1427757719" sldId="4187"/>
            <ac:cxnSpMk id="8" creationId="{1296A581-4C4D-70A1-5071-A5702618E3A5}"/>
          </ac:cxnSpMkLst>
        </pc:cxnChg>
      </pc:sldChg>
      <pc:sldChg chg="addSp delSp modSp add mod modAnim">
        <pc:chgData name="George Katsikas" userId="04c5ab71-8058-4d2f-8992-589189ac9d4d" providerId="ADAL" clId="{D03D9A31-ACAE-4818-A039-28308A79AEC2}" dt="2026-01-27T13:02:59.103" v="23951" actId="207"/>
        <pc:sldMkLst>
          <pc:docMk/>
          <pc:sldMk cId="4233664285" sldId="4188"/>
        </pc:sldMkLst>
        <pc:spChg chg="add mod">
          <ac:chgData name="George Katsikas" userId="04c5ab71-8058-4d2f-8992-589189ac9d4d" providerId="ADAL" clId="{D03D9A31-ACAE-4818-A039-28308A79AEC2}" dt="2026-01-27T10:45:58.411" v="23433" actId="20577"/>
          <ac:spMkLst>
            <pc:docMk/>
            <pc:sldMk cId="4233664285" sldId="4188"/>
            <ac:spMk id="3" creationId="{DD123F2B-B316-D14C-3A45-444DAE582D43}"/>
          </ac:spMkLst>
        </pc:spChg>
        <pc:spChg chg="mod">
          <ac:chgData name="George Katsikas" userId="04c5ab71-8058-4d2f-8992-589189ac9d4d" providerId="ADAL" clId="{D03D9A31-ACAE-4818-A039-28308A79AEC2}" dt="2026-01-27T10:45:31.169" v="23419" actId="20577"/>
          <ac:spMkLst>
            <pc:docMk/>
            <pc:sldMk cId="4233664285" sldId="4188"/>
            <ac:spMk id="4" creationId="{A99E797D-8D9D-DE4A-ECF2-8ECF2FD4F32E}"/>
          </ac:spMkLst>
        </pc:spChg>
        <pc:spChg chg="add mod">
          <ac:chgData name="George Katsikas" userId="04c5ab71-8058-4d2f-8992-589189ac9d4d" providerId="ADAL" clId="{D03D9A31-ACAE-4818-A039-28308A79AEC2}" dt="2026-01-27T10:47:31.419" v="23511" actId="13822"/>
          <ac:spMkLst>
            <pc:docMk/>
            <pc:sldMk cId="4233664285" sldId="4188"/>
            <ac:spMk id="10" creationId="{988CF963-6690-DCF6-D9BD-0826EB33E9C7}"/>
          </ac:spMkLst>
        </pc:spChg>
        <pc:spChg chg="add mod">
          <ac:chgData name="George Katsikas" userId="04c5ab71-8058-4d2f-8992-589189ac9d4d" providerId="ADAL" clId="{D03D9A31-ACAE-4818-A039-28308A79AEC2}" dt="2026-01-27T13:02:59.103" v="23951" actId="207"/>
          <ac:spMkLst>
            <pc:docMk/>
            <pc:sldMk cId="4233664285" sldId="4188"/>
            <ac:spMk id="15" creationId="{ACB7723E-BCB2-3849-9C66-DCABA1C793E3}"/>
          </ac:spMkLst>
        </pc:spChg>
        <pc:picChg chg="add mod">
          <ac:chgData name="George Katsikas" userId="04c5ab71-8058-4d2f-8992-589189ac9d4d" providerId="ADAL" clId="{D03D9A31-ACAE-4818-A039-28308A79AEC2}" dt="2026-01-27T10:48:17.812" v="23513" actId="1076"/>
          <ac:picMkLst>
            <pc:docMk/>
            <pc:sldMk cId="4233664285" sldId="4188"/>
            <ac:picMk id="14" creationId="{55C8E8E7-D7FC-A9BD-F039-A8518D9ABB24}"/>
          </ac:picMkLst>
        </pc:picChg>
        <pc:cxnChg chg="add mod">
          <ac:chgData name="George Katsikas" userId="04c5ab71-8058-4d2f-8992-589189ac9d4d" providerId="ADAL" clId="{D03D9A31-ACAE-4818-A039-28308A79AEC2}" dt="2026-01-27T10:49:16.565" v="23549" actId="14100"/>
          <ac:cxnSpMkLst>
            <pc:docMk/>
            <pc:sldMk cId="4233664285" sldId="4188"/>
            <ac:cxnSpMk id="5" creationId="{E4F0C66F-E9EB-11F6-89B7-25CEA3C00727}"/>
          </ac:cxnSpMkLst>
        </pc:cxnChg>
        <pc:cxnChg chg="add mod">
          <ac:chgData name="George Katsikas" userId="04c5ab71-8058-4d2f-8992-589189ac9d4d" providerId="ADAL" clId="{D03D9A31-ACAE-4818-A039-28308A79AEC2}" dt="2026-01-27T10:47:20.357" v="23509" actId="14861"/>
          <ac:cxnSpMkLst>
            <pc:docMk/>
            <pc:sldMk cId="4233664285" sldId="4188"/>
            <ac:cxnSpMk id="9" creationId="{ABCB34BA-AC4C-FE7B-A4B5-882B1A9718FD}"/>
          </ac:cxnSpMkLst>
        </pc:cxnChg>
        <pc:cxnChg chg="add mod">
          <ac:chgData name="George Katsikas" userId="04c5ab71-8058-4d2f-8992-589189ac9d4d" providerId="ADAL" clId="{D03D9A31-ACAE-4818-A039-28308A79AEC2}" dt="2026-01-27T13:02:48.516" v="23949" actId="108"/>
          <ac:cxnSpMkLst>
            <pc:docMk/>
            <pc:sldMk cId="4233664285" sldId="4188"/>
            <ac:cxnSpMk id="17" creationId="{B60AFCB7-89B9-817B-5737-143821E383BD}"/>
          </ac:cxnSpMkLst>
        </pc:cxnChg>
      </pc:sldChg>
      <pc:sldChg chg="delSp modSp add mod ord">
        <pc:chgData name="George Katsikas" userId="04c5ab71-8058-4d2f-8992-589189ac9d4d" providerId="ADAL" clId="{D03D9A31-ACAE-4818-A039-28308A79AEC2}" dt="2026-01-27T10:53:09.269" v="23620" actId="14100"/>
        <pc:sldMkLst>
          <pc:docMk/>
          <pc:sldMk cId="3693324672" sldId="4189"/>
        </pc:sldMkLst>
        <pc:spChg chg="mod">
          <ac:chgData name="George Katsikas" userId="04c5ab71-8058-4d2f-8992-589189ac9d4d" providerId="ADAL" clId="{D03D9A31-ACAE-4818-A039-28308A79AEC2}" dt="2026-01-27T10:53:01.450" v="23619" actId="1076"/>
          <ac:spMkLst>
            <pc:docMk/>
            <pc:sldMk cId="3693324672" sldId="4189"/>
            <ac:spMk id="4" creationId="{4DB694FF-67E5-4764-8DB0-9272F8E7DFAC}"/>
          </ac:spMkLst>
        </pc:spChg>
        <pc:spChg chg="mod">
          <ac:chgData name="George Katsikas" userId="04c5ab71-8058-4d2f-8992-589189ac9d4d" providerId="ADAL" clId="{D03D9A31-ACAE-4818-A039-28308A79AEC2}" dt="2026-01-27T10:52:46.138" v="23616" actId="1076"/>
          <ac:spMkLst>
            <pc:docMk/>
            <pc:sldMk cId="3693324672" sldId="4189"/>
            <ac:spMk id="6" creationId="{1D89D063-C7E6-AA1A-039F-492170CE5738}"/>
          </ac:spMkLst>
        </pc:spChg>
        <pc:cxnChg chg="mod">
          <ac:chgData name="George Katsikas" userId="04c5ab71-8058-4d2f-8992-589189ac9d4d" providerId="ADAL" clId="{D03D9A31-ACAE-4818-A039-28308A79AEC2}" dt="2026-01-27T10:53:09.269" v="23620" actId="14100"/>
          <ac:cxnSpMkLst>
            <pc:docMk/>
            <pc:sldMk cId="3693324672" sldId="4189"/>
            <ac:cxnSpMk id="7" creationId="{58CD7759-7068-53F7-320D-9CB45F101F43}"/>
          </ac:cxnSpMkLst>
        </pc:cxnChg>
      </pc:sldChg>
      <pc:sldChg chg="addSp modSp add mod">
        <pc:chgData name="George Katsikas" userId="04c5ab71-8058-4d2f-8992-589189ac9d4d" providerId="ADAL" clId="{D03D9A31-ACAE-4818-A039-28308A79AEC2}" dt="2026-01-27T10:54:29.968" v="23708" actId="20577"/>
        <pc:sldMkLst>
          <pc:docMk/>
          <pc:sldMk cId="2322135778" sldId="4190"/>
        </pc:sldMkLst>
        <pc:spChg chg="add mod">
          <ac:chgData name="George Katsikas" userId="04c5ab71-8058-4d2f-8992-589189ac9d4d" providerId="ADAL" clId="{D03D9A31-ACAE-4818-A039-28308A79AEC2}" dt="2026-01-27T10:54:17.568" v="23705" actId="1076"/>
          <ac:spMkLst>
            <pc:docMk/>
            <pc:sldMk cId="2322135778" sldId="4190"/>
            <ac:spMk id="3" creationId="{41204E15-EA21-6074-380D-BA64E6E94A74}"/>
          </ac:spMkLst>
        </pc:spChg>
        <pc:spChg chg="mod">
          <ac:chgData name="George Katsikas" userId="04c5ab71-8058-4d2f-8992-589189ac9d4d" providerId="ADAL" clId="{D03D9A31-ACAE-4818-A039-28308A79AEC2}" dt="2026-01-27T10:53:29.619" v="23621" actId="20577"/>
          <ac:spMkLst>
            <pc:docMk/>
            <pc:sldMk cId="2322135778" sldId="4190"/>
            <ac:spMk id="4" creationId="{E37FC300-D88B-55BB-527B-5483F99EED4A}"/>
          </ac:spMkLst>
        </pc:spChg>
        <pc:spChg chg="add mod">
          <ac:chgData name="George Katsikas" userId="04c5ab71-8058-4d2f-8992-589189ac9d4d" providerId="ADAL" clId="{D03D9A31-ACAE-4818-A039-28308A79AEC2}" dt="2026-01-27T10:54:29.968" v="23708" actId="20577"/>
          <ac:spMkLst>
            <pc:docMk/>
            <pc:sldMk cId="2322135778" sldId="4190"/>
            <ac:spMk id="5" creationId="{E4004F15-7104-B301-9B7A-2B39278265B9}"/>
          </ac:spMkLst>
        </pc:spChg>
        <pc:cxnChg chg="mod">
          <ac:chgData name="George Katsikas" userId="04c5ab71-8058-4d2f-8992-589189ac9d4d" providerId="ADAL" clId="{D03D9A31-ACAE-4818-A039-28308A79AEC2}" dt="2026-01-27T10:54:23.268" v="23706" actId="108"/>
          <ac:cxnSpMkLst>
            <pc:docMk/>
            <pc:sldMk cId="2322135778" sldId="4190"/>
            <ac:cxnSpMk id="2347" creationId="{06D77019-F272-7679-6E8D-A5767F5B8F99}"/>
          </ac:cxnSpMkLst>
        </pc:cxnChg>
      </pc:sldChg>
      <pc:sldChg chg="addSp delSp modSp add mod">
        <pc:chgData name="George Katsikas" userId="04c5ab71-8058-4d2f-8992-589189ac9d4d" providerId="ADAL" clId="{D03D9A31-ACAE-4818-A039-28308A79AEC2}" dt="2026-01-27T10:59:58.924" v="23837"/>
        <pc:sldMkLst>
          <pc:docMk/>
          <pc:sldMk cId="2052901649" sldId="4191"/>
        </pc:sldMkLst>
        <pc:spChg chg="mod">
          <ac:chgData name="George Katsikas" userId="04c5ab71-8058-4d2f-8992-589189ac9d4d" providerId="ADAL" clId="{D03D9A31-ACAE-4818-A039-28308A79AEC2}" dt="2026-01-27T10:59:22.152" v="23832" actId="20577"/>
          <ac:spMkLst>
            <pc:docMk/>
            <pc:sldMk cId="2052901649" sldId="4191"/>
            <ac:spMk id="3" creationId="{F00CFB15-2C82-C4B3-0DA4-1244D06F6BDD}"/>
          </ac:spMkLst>
        </pc:spChg>
        <pc:spChg chg="add mod">
          <ac:chgData name="George Katsikas" userId="04c5ab71-8058-4d2f-8992-589189ac9d4d" providerId="ADAL" clId="{D03D9A31-ACAE-4818-A039-28308A79AEC2}" dt="2026-01-27T10:58:47.459" v="23807"/>
          <ac:spMkLst>
            <pc:docMk/>
            <pc:sldMk cId="2052901649" sldId="4191"/>
            <ac:spMk id="12" creationId="{C82F1291-1A22-90F8-1161-5B0BEFA3EE90}"/>
          </ac:spMkLst>
        </pc:spChg>
        <pc:spChg chg="add mod">
          <ac:chgData name="George Katsikas" userId="04c5ab71-8058-4d2f-8992-589189ac9d4d" providerId="ADAL" clId="{D03D9A31-ACAE-4818-A039-28308A79AEC2}" dt="2026-01-27T10:58:47.459" v="23807"/>
          <ac:spMkLst>
            <pc:docMk/>
            <pc:sldMk cId="2052901649" sldId="4191"/>
            <ac:spMk id="17" creationId="{16F2AB80-901E-73BA-F7DA-F9E5E11D11F2}"/>
          </ac:spMkLst>
        </pc:spChg>
        <pc:spChg chg="add mod">
          <ac:chgData name="George Katsikas" userId="04c5ab71-8058-4d2f-8992-589189ac9d4d" providerId="ADAL" clId="{D03D9A31-ACAE-4818-A039-28308A79AEC2}" dt="2026-01-27T10:59:43.367" v="23835" actId="20577"/>
          <ac:spMkLst>
            <pc:docMk/>
            <pc:sldMk cId="2052901649" sldId="4191"/>
            <ac:spMk id="18" creationId="{941A4E2B-D3CB-5E26-6B72-6913837E56DE}"/>
          </ac:spMkLst>
        </pc:spChg>
        <pc:spChg chg="add mod">
          <ac:chgData name="George Katsikas" userId="04c5ab71-8058-4d2f-8992-589189ac9d4d" providerId="ADAL" clId="{D03D9A31-ACAE-4818-A039-28308A79AEC2}" dt="2026-01-27T10:59:58.924" v="23837"/>
          <ac:spMkLst>
            <pc:docMk/>
            <pc:sldMk cId="2052901649" sldId="4191"/>
            <ac:spMk id="19" creationId="{B784A0AA-4998-7460-74DA-BAC4A802FE19}"/>
          </ac:spMkLst>
        </pc:spChg>
        <pc:spChg chg="add mod">
          <ac:chgData name="George Katsikas" userId="04c5ab71-8058-4d2f-8992-589189ac9d4d" providerId="ADAL" clId="{D03D9A31-ACAE-4818-A039-28308A79AEC2}" dt="2026-01-27T10:59:58.924" v="23837"/>
          <ac:spMkLst>
            <pc:docMk/>
            <pc:sldMk cId="2052901649" sldId="4191"/>
            <ac:spMk id="20" creationId="{36119B27-617D-45E3-5780-D507609FBEEC}"/>
          </ac:spMkLst>
        </pc:spChg>
        <pc:picChg chg="add mod">
          <ac:chgData name="George Katsikas" userId="04c5ab71-8058-4d2f-8992-589189ac9d4d" providerId="ADAL" clId="{D03D9A31-ACAE-4818-A039-28308A79AEC2}" dt="2026-01-27T10:58:47.459" v="23807"/>
          <ac:picMkLst>
            <pc:docMk/>
            <pc:sldMk cId="2052901649" sldId="4191"/>
            <ac:picMk id="13" creationId="{18C3FD91-B7C1-5646-B34C-129210F222F8}"/>
          </ac:picMkLst>
        </pc:picChg>
        <pc:picChg chg="add mod">
          <ac:chgData name="George Katsikas" userId="04c5ab71-8058-4d2f-8992-589189ac9d4d" providerId="ADAL" clId="{D03D9A31-ACAE-4818-A039-28308A79AEC2}" dt="2026-01-27T10:58:47.459" v="23807"/>
          <ac:picMkLst>
            <pc:docMk/>
            <pc:sldMk cId="2052901649" sldId="4191"/>
            <ac:picMk id="14" creationId="{9C7B7DC7-AE2D-88DD-B2C7-64BF345717A2}"/>
          </ac:picMkLst>
        </pc:picChg>
        <pc:picChg chg="add mod">
          <ac:chgData name="George Katsikas" userId="04c5ab71-8058-4d2f-8992-589189ac9d4d" providerId="ADAL" clId="{D03D9A31-ACAE-4818-A039-28308A79AEC2}" dt="2026-01-27T10:58:47.459" v="23807"/>
          <ac:picMkLst>
            <pc:docMk/>
            <pc:sldMk cId="2052901649" sldId="4191"/>
            <ac:picMk id="15" creationId="{5EE805DC-EF0D-24A6-8A5F-F8B7341EDBB4}"/>
          </ac:picMkLst>
        </pc:picChg>
        <pc:cxnChg chg="add mod">
          <ac:chgData name="George Katsikas" userId="04c5ab71-8058-4d2f-8992-589189ac9d4d" providerId="ADAL" clId="{D03D9A31-ACAE-4818-A039-28308A79AEC2}" dt="2026-01-27T10:58:17.327" v="23799" actId="14100"/>
          <ac:cxnSpMkLst>
            <pc:docMk/>
            <pc:sldMk cId="2052901649" sldId="4191"/>
            <ac:cxnSpMk id="9" creationId="{6556BF9D-D191-4BF1-B341-2982D8D1E3B2}"/>
          </ac:cxnSpMkLst>
        </pc:cxnChg>
        <pc:cxnChg chg="add mod">
          <ac:chgData name="George Katsikas" userId="04c5ab71-8058-4d2f-8992-589189ac9d4d" providerId="ADAL" clId="{D03D9A31-ACAE-4818-A039-28308A79AEC2}" dt="2026-01-27T10:58:58.327" v="23808" actId="108"/>
          <ac:cxnSpMkLst>
            <pc:docMk/>
            <pc:sldMk cId="2052901649" sldId="4191"/>
            <ac:cxnSpMk id="16" creationId="{109EB62B-EAA9-6A29-3995-8DF30CEF3F55}"/>
          </ac:cxnSpMkLst>
        </pc:cxnChg>
      </pc:sldChg>
      <pc:sldChg chg="addSp modSp add mod modAnim">
        <pc:chgData name="George Katsikas" userId="04c5ab71-8058-4d2f-8992-589189ac9d4d" providerId="ADAL" clId="{D03D9A31-ACAE-4818-A039-28308A79AEC2}" dt="2026-01-27T13:07:36.525" v="23976"/>
        <pc:sldMkLst>
          <pc:docMk/>
          <pc:sldMk cId="2075572179" sldId="4192"/>
        </pc:sldMkLst>
        <pc:spChg chg="mod">
          <ac:chgData name="George Katsikas" userId="04c5ab71-8058-4d2f-8992-589189ac9d4d" providerId="ADAL" clId="{D03D9A31-ACAE-4818-A039-28308A79AEC2}" dt="2026-01-27T13:03:32.254" v="23952" actId="20577"/>
          <ac:spMkLst>
            <pc:docMk/>
            <pc:sldMk cId="2075572179" sldId="4192"/>
            <ac:spMk id="3" creationId="{B3A61DD9-39B0-D43B-9D0B-BC5BC89CDE68}"/>
          </ac:spMkLst>
        </pc:spChg>
        <pc:spChg chg="add mod">
          <ac:chgData name="George Katsikas" userId="04c5ab71-8058-4d2f-8992-589189ac9d4d" providerId="ADAL" clId="{D03D9A31-ACAE-4818-A039-28308A79AEC2}" dt="2026-01-27T11:03:11.483" v="23874" actId="20577"/>
          <ac:spMkLst>
            <pc:docMk/>
            <pc:sldMk cId="2075572179" sldId="4192"/>
            <ac:spMk id="8" creationId="{011160F5-A2E3-6AF7-1F31-F3F8D1682347}"/>
          </ac:spMkLst>
        </pc:spChg>
        <pc:spChg chg="add mod">
          <ac:chgData name="George Katsikas" userId="04c5ab71-8058-4d2f-8992-589189ac9d4d" providerId="ADAL" clId="{D03D9A31-ACAE-4818-A039-28308A79AEC2}" dt="2026-01-27T11:03:27.456" v="23875"/>
          <ac:spMkLst>
            <pc:docMk/>
            <pc:sldMk cId="2075572179" sldId="4192"/>
            <ac:spMk id="10" creationId="{29D897E1-CE45-EC19-CB87-FD2FD4B2F595}"/>
          </ac:spMkLst>
        </pc:spChg>
        <pc:spChg chg="add mod">
          <ac:chgData name="George Katsikas" userId="04c5ab71-8058-4d2f-8992-589189ac9d4d" providerId="ADAL" clId="{D03D9A31-ACAE-4818-A039-28308A79AEC2}" dt="2026-01-27T11:03:56.141" v="23879"/>
          <ac:spMkLst>
            <pc:docMk/>
            <pc:sldMk cId="2075572179" sldId="4192"/>
            <ac:spMk id="12" creationId="{893DFFCC-F7D2-8A59-ADAB-CF68408BF240}"/>
          </ac:spMkLst>
        </pc:spChg>
        <pc:spChg chg="add mod">
          <ac:chgData name="George Katsikas" userId="04c5ab71-8058-4d2f-8992-589189ac9d4d" providerId="ADAL" clId="{D03D9A31-ACAE-4818-A039-28308A79AEC2}" dt="2026-01-27T13:03:38.064" v="23954" actId="20577"/>
          <ac:spMkLst>
            <pc:docMk/>
            <pc:sldMk cId="2075572179" sldId="4192"/>
            <ac:spMk id="13" creationId="{8A35EAA3-EF89-8DEE-7ACA-121F586E810C}"/>
          </ac:spMkLst>
        </pc:spChg>
        <pc:cxnChg chg="add mod">
          <ac:chgData name="George Katsikas" userId="04c5ab71-8058-4d2f-8992-589189ac9d4d" providerId="ADAL" clId="{D03D9A31-ACAE-4818-A039-28308A79AEC2}" dt="2026-01-27T11:03:27.456" v="23875"/>
          <ac:cxnSpMkLst>
            <pc:docMk/>
            <pc:sldMk cId="2075572179" sldId="4192"/>
            <ac:cxnSpMk id="9" creationId="{843F7EF1-DC32-20E8-4934-DF3D24BE5A39}"/>
          </ac:cxnSpMkLst>
        </pc:cxnChg>
        <pc:cxnChg chg="add mod">
          <ac:chgData name="George Katsikas" userId="04c5ab71-8058-4d2f-8992-589189ac9d4d" providerId="ADAL" clId="{D03D9A31-ACAE-4818-A039-28308A79AEC2}" dt="2026-01-27T11:03:56.141" v="23879"/>
          <ac:cxnSpMkLst>
            <pc:docMk/>
            <pc:sldMk cId="2075572179" sldId="4192"/>
            <ac:cxnSpMk id="11" creationId="{0A8F1BC4-BA44-A4FC-1512-8E1743E8E8EB}"/>
          </ac:cxnSpMkLst>
        </pc:cxnChg>
      </pc:sldChg>
      <pc:sldChg chg="addSp delSp modSp add mod delAnim modAnim">
        <pc:chgData name="George Katsikas" userId="04c5ab71-8058-4d2f-8992-589189ac9d4d" providerId="ADAL" clId="{D03D9A31-ACAE-4818-A039-28308A79AEC2}" dt="2026-01-27T13:13:14.554" v="24102" actId="122"/>
        <pc:sldMkLst>
          <pc:docMk/>
          <pc:sldMk cId="3498406733" sldId="4193"/>
        </pc:sldMkLst>
        <pc:spChg chg="mod">
          <ac:chgData name="George Katsikas" userId="04c5ab71-8058-4d2f-8992-589189ac9d4d" providerId="ADAL" clId="{D03D9A31-ACAE-4818-A039-28308A79AEC2}" dt="2026-01-27T13:13:14.554" v="24102" actId="122"/>
          <ac:spMkLst>
            <pc:docMk/>
            <pc:sldMk cId="3498406733" sldId="4193"/>
            <ac:spMk id="8" creationId="{F381ECED-6115-0C82-23A4-50EFA2F776EE}"/>
          </ac:spMkLst>
        </pc:spChg>
        <pc:spChg chg="mod">
          <ac:chgData name="George Katsikas" userId="04c5ab71-8058-4d2f-8992-589189ac9d4d" providerId="ADAL" clId="{D03D9A31-ACAE-4818-A039-28308A79AEC2}" dt="2026-01-27T13:11:16.133" v="24093" actId="1076"/>
          <ac:spMkLst>
            <pc:docMk/>
            <pc:sldMk cId="3498406733" sldId="4193"/>
            <ac:spMk id="13" creationId="{CEDCE58D-1E4A-0F45-B220-EA007D25623E}"/>
          </ac:spMkLst>
        </pc:spChg>
        <pc:spChg chg="add mod">
          <ac:chgData name="George Katsikas" userId="04c5ab71-8058-4d2f-8992-589189ac9d4d" providerId="ADAL" clId="{D03D9A31-ACAE-4818-A039-28308A79AEC2}" dt="2026-01-27T13:11:45.665" v="24096"/>
          <ac:spMkLst>
            <pc:docMk/>
            <pc:sldMk cId="3498406733" sldId="4193"/>
            <ac:spMk id="15" creationId="{DF880AEC-0DE1-BEBC-850C-4D6334111305}"/>
          </ac:spMkLst>
        </pc:spChg>
        <pc:picChg chg="add mod">
          <ac:chgData name="George Katsikas" userId="04c5ab71-8058-4d2f-8992-589189ac9d4d" providerId="ADAL" clId="{D03D9A31-ACAE-4818-A039-28308A79AEC2}" dt="2026-01-27T13:11:45.665" v="24096"/>
          <ac:picMkLst>
            <pc:docMk/>
            <pc:sldMk cId="3498406733" sldId="4193"/>
            <ac:picMk id="16" creationId="{E95C1D06-D8E9-CDE3-5A18-A8E795B2E53E}"/>
          </ac:picMkLst>
        </pc:picChg>
        <pc:picChg chg="add mod">
          <ac:chgData name="George Katsikas" userId="04c5ab71-8058-4d2f-8992-589189ac9d4d" providerId="ADAL" clId="{D03D9A31-ACAE-4818-A039-28308A79AEC2}" dt="2026-01-27T13:12:26.651" v="24099" actId="571"/>
          <ac:picMkLst>
            <pc:docMk/>
            <pc:sldMk cId="3498406733" sldId="4193"/>
            <ac:picMk id="17" creationId="{E37D9C27-8EE5-D2B8-0251-3E48B561D474}"/>
          </ac:picMkLst>
        </pc:picChg>
        <pc:picChg chg="add mod">
          <ac:chgData name="George Katsikas" userId="04c5ab71-8058-4d2f-8992-589189ac9d4d" providerId="ADAL" clId="{D03D9A31-ACAE-4818-A039-28308A79AEC2}" dt="2026-01-27T13:12:31.137" v="24100" actId="571"/>
          <ac:picMkLst>
            <pc:docMk/>
            <pc:sldMk cId="3498406733" sldId="4193"/>
            <ac:picMk id="18" creationId="{A2239BC5-D323-E0D5-9662-5AA4C7A8EE47}"/>
          </ac:picMkLst>
        </pc:picChg>
        <pc:picChg chg="add del">
          <ac:chgData name="George Katsikas" userId="04c5ab71-8058-4d2f-8992-589189ac9d4d" providerId="ADAL" clId="{D03D9A31-ACAE-4818-A039-28308A79AEC2}" dt="2026-01-27T13:12:21.125" v="24098" actId="478"/>
          <ac:picMkLst>
            <pc:docMk/>
            <pc:sldMk cId="3498406733" sldId="4193"/>
            <ac:picMk id="2339" creationId="{3F59567E-7F4F-68D0-DA4E-3393F3C079E3}"/>
          </ac:picMkLst>
        </pc:picChg>
        <pc:cxnChg chg="add mod">
          <ac:chgData name="George Katsikas" userId="04c5ab71-8058-4d2f-8992-589189ac9d4d" providerId="ADAL" clId="{D03D9A31-ACAE-4818-A039-28308A79AEC2}" dt="2026-01-27T13:11:45.665" v="24096"/>
          <ac:cxnSpMkLst>
            <pc:docMk/>
            <pc:sldMk cId="3498406733" sldId="4193"/>
            <ac:cxnSpMk id="14" creationId="{0F566996-81AF-43E8-C982-C3BC346DA4A0}"/>
          </ac:cxnSpMkLst>
        </pc:cxnChg>
      </pc:sldChg>
    </pc:docChg>
  </pc:docChgLst>
  <pc:docChgLst>
    <pc:chgData name="Apostolos Prassas" userId="c0d8e6df-2f1e-4642-9662-f95f315e5234" providerId="ADAL" clId="{843EA80E-B433-4206-9728-1BE7D14EE6C4}"/>
    <pc:docChg chg="undo custSel addSld delSld modSld modSection">
      <pc:chgData name="Apostolos Prassas" userId="c0d8e6df-2f1e-4642-9662-f95f315e5234" providerId="ADAL" clId="{843EA80E-B433-4206-9728-1BE7D14EE6C4}" dt="2026-01-23T09:40:00.197" v="1099" actId="2696"/>
      <pc:docMkLst>
        <pc:docMk/>
      </pc:docMkLst>
    </pc:docChg>
  </pc:docChgLst>
  <pc:docChgLst>
    <pc:chgData name="Nikos Psaromanolakis" userId="09f68adc-77ca-48db-ad2f-804bbd229e2e" providerId="ADAL" clId="{B9316004-46E0-48BA-9FEB-0EE25EB604AC}"/>
    <pc:docChg chg="modSld">
      <pc:chgData name="Nikos Psaromanolakis" userId="09f68adc-77ca-48db-ad2f-804bbd229e2e" providerId="ADAL" clId="{B9316004-46E0-48BA-9FEB-0EE25EB604AC}" dt="2026-02-03T09:04:31.872" v="7" actId="20577"/>
      <pc:docMkLst>
        <pc:docMk/>
      </pc:docMkLst>
      <pc:sldChg chg="modSp mod">
        <pc:chgData name="Nikos Psaromanolakis" userId="09f68adc-77ca-48db-ad2f-804bbd229e2e" providerId="ADAL" clId="{B9316004-46E0-48BA-9FEB-0EE25EB604AC}" dt="2026-02-03T09:04:31.872" v="7" actId="20577"/>
        <pc:sldMkLst>
          <pc:docMk/>
          <pc:sldMk cId="3163958807" sldId="3961"/>
        </pc:sldMkLst>
        <pc:spChg chg="mod">
          <ac:chgData name="Nikos Psaromanolakis" userId="09f68adc-77ca-48db-ad2f-804bbd229e2e" providerId="ADAL" clId="{B9316004-46E0-48BA-9FEB-0EE25EB604AC}" dt="2026-02-03T09:04:31.872" v="7" actId="20577"/>
          <ac:spMkLst>
            <pc:docMk/>
            <pc:sldMk cId="3163958807" sldId="3961"/>
            <ac:spMk id="12" creationId="{B8B4FEB8-A886-E53D-271F-9DB90922D1FB}"/>
          </ac:spMkLst>
        </pc:spChg>
      </pc:sldChg>
    </pc:docChg>
  </pc:docChgLst>
  <pc:docChgLst>
    <pc:chgData name="George Katsikas" userId="04c5ab71-8058-4d2f-8992-589189ac9d4d" providerId="ADAL" clId="{2CE0EFD3-EB17-4F9A-BE35-8C82C39AA65F}"/>
    <pc:docChg chg="undo custSel addSld delSld modSld sldOrd modMainMaster addSection modSection">
      <pc:chgData name="George Katsikas" userId="04c5ab71-8058-4d2f-8992-589189ac9d4d" providerId="ADAL" clId="{2CE0EFD3-EB17-4F9A-BE35-8C82C39AA65F}" dt="2026-02-03T13:23:22.579" v="12903" actId="1038"/>
      <pc:docMkLst>
        <pc:docMk/>
      </pc:docMkLst>
      <pc:sldChg chg="addSp modSp mod">
        <pc:chgData name="George Katsikas" userId="04c5ab71-8058-4d2f-8992-589189ac9d4d" providerId="ADAL" clId="{2CE0EFD3-EB17-4F9A-BE35-8C82C39AA65F}" dt="2026-02-03T11:38:36.668" v="12717" actId="1037"/>
        <pc:sldMkLst>
          <pc:docMk/>
          <pc:sldMk cId="781771552" sldId="270"/>
        </pc:sldMkLst>
        <pc:spChg chg="mod">
          <ac:chgData name="George Katsikas" userId="04c5ab71-8058-4d2f-8992-589189ac9d4d" providerId="ADAL" clId="{2CE0EFD3-EB17-4F9A-BE35-8C82C39AA65F}" dt="2026-02-03T11:38:13.548" v="12655" actId="1038"/>
          <ac:spMkLst>
            <pc:docMk/>
            <pc:sldMk cId="781771552" sldId="270"/>
            <ac:spMk id="2" creationId="{8CBDE9C4-5996-5B68-6489-9ABE2AFFBDE9}"/>
          </ac:spMkLst>
        </pc:spChg>
        <pc:spChg chg="mod">
          <ac:chgData name="George Katsikas" userId="04c5ab71-8058-4d2f-8992-589189ac9d4d" providerId="ADAL" clId="{2CE0EFD3-EB17-4F9A-BE35-8C82C39AA65F}" dt="2026-02-03T11:38:13.548" v="12655" actId="1038"/>
          <ac:spMkLst>
            <pc:docMk/>
            <pc:sldMk cId="781771552" sldId="270"/>
            <ac:spMk id="3" creationId="{2D9B4BFE-6B7A-0DE0-3F56-EA7DEDC9790B}"/>
          </ac:spMkLst>
        </pc:spChg>
        <pc:spChg chg="mod">
          <ac:chgData name="George Katsikas" userId="04c5ab71-8058-4d2f-8992-589189ac9d4d" providerId="ADAL" clId="{2CE0EFD3-EB17-4F9A-BE35-8C82C39AA65F}" dt="2026-02-03T11:38:36.668" v="12717" actId="1037"/>
          <ac:spMkLst>
            <pc:docMk/>
            <pc:sldMk cId="781771552" sldId="270"/>
            <ac:spMk id="7" creationId="{F9F6EC57-A2D5-6E1F-C5CD-33D769789639}"/>
          </ac:spMkLst>
        </pc:spChg>
        <pc:spChg chg="add mod">
          <ac:chgData name="George Katsikas" userId="04c5ab71-8058-4d2f-8992-589189ac9d4d" providerId="ADAL" clId="{2CE0EFD3-EB17-4F9A-BE35-8C82C39AA65F}" dt="2026-02-03T11:38:13.548" v="12655" actId="1038"/>
          <ac:spMkLst>
            <pc:docMk/>
            <pc:sldMk cId="781771552" sldId="270"/>
            <ac:spMk id="8" creationId="{2A2F771A-9A62-2B12-B2B4-436D71378309}"/>
          </ac:spMkLst>
        </pc:spChg>
        <pc:spChg chg="add mod">
          <ac:chgData name="George Katsikas" userId="04c5ab71-8058-4d2f-8992-589189ac9d4d" providerId="ADAL" clId="{2CE0EFD3-EB17-4F9A-BE35-8C82C39AA65F}" dt="2026-02-03T11:38:25.697" v="12660" actId="14100"/>
          <ac:spMkLst>
            <pc:docMk/>
            <pc:sldMk cId="781771552" sldId="270"/>
            <ac:spMk id="9" creationId="{3A7BD134-6C81-3658-43B9-BB43AE26A875}"/>
          </ac:spMkLst>
        </pc:spChg>
        <pc:picChg chg="mod">
          <ac:chgData name="George Katsikas" userId="04c5ab71-8058-4d2f-8992-589189ac9d4d" providerId="ADAL" clId="{2CE0EFD3-EB17-4F9A-BE35-8C82C39AA65F}" dt="2026-02-03T11:38:13.548" v="12655" actId="1038"/>
          <ac:picMkLst>
            <pc:docMk/>
            <pc:sldMk cId="781771552" sldId="270"/>
            <ac:picMk id="6" creationId="{1254DE10-2ACF-1AE5-A05E-5E0F418072C5}"/>
          </ac:picMkLst>
        </pc:picChg>
        <pc:picChg chg="add mod">
          <ac:chgData name="George Katsikas" userId="04c5ab71-8058-4d2f-8992-589189ac9d4d" providerId="ADAL" clId="{2CE0EFD3-EB17-4F9A-BE35-8C82C39AA65F}" dt="2026-02-03T11:38:13.548" v="12655" actId="1038"/>
          <ac:picMkLst>
            <pc:docMk/>
            <pc:sldMk cId="781771552" sldId="270"/>
            <ac:picMk id="10" creationId="{5D38C15D-33BF-3A4F-5ABD-B8AB73A6D938}"/>
          </ac:picMkLst>
        </pc:picChg>
      </pc:sldChg>
      <pc:sldChg chg="modSp mod">
        <pc:chgData name="George Katsikas" userId="04c5ab71-8058-4d2f-8992-589189ac9d4d" providerId="ADAL" clId="{2CE0EFD3-EB17-4F9A-BE35-8C82C39AA65F}" dt="2026-01-07T17:04:56.447" v="9144" actId="20577"/>
        <pc:sldMkLst>
          <pc:docMk/>
          <pc:sldMk cId="3363938272" sldId="3891"/>
        </pc:sldMkLst>
        <pc:spChg chg="mod">
          <ac:chgData name="George Katsikas" userId="04c5ab71-8058-4d2f-8992-589189ac9d4d" providerId="ADAL" clId="{2CE0EFD3-EB17-4F9A-BE35-8C82C39AA65F}" dt="2026-01-07T17:04:56.447" v="9144" actId="20577"/>
          <ac:spMkLst>
            <pc:docMk/>
            <pc:sldMk cId="3363938272" sldId="3891"/>
            <ac:spMk id="6" creationId="{25CC649D-CE58-3125-BCB4-5ABCBC5380C9}"/>
          </ac:spMkLst>
        </pc:spChg>
      </pc:sldChg>
      <pc:sldChg chg="addSp delSp modSp add mod ord">
        <pc:chgData name="George Katsikas" userId="04c5ab71-8058-4d2f-8992-589189ac9d4d" providerId="ADAL" clId="{2CE0EFD3-EB17-4F9A-BE35-8C82C39AA65F}" dt="2026-02-03T13:03:51.977" v="12727"/>
        <pc:sldMkLst>
          <pc:docMk/>
          <pc:sldMk cId="3163958807" sldId="3961"/>
        </pc:sldMkLst>
        <pc:spChg chg="add mod">
          <ac:chgData name="George Katsikas" userId="04c5ab71-8058-4d2f-8992-589189ac9d4d" providerId="ADAL" clId="{2CE0EFD3-EB17-4F9A-BE35-8C82C39AA65F}" dt="2026-02-03T13:03:51.977" v="12727"/>
          <ac:spMkLst>
            <pc:docMk/>
            <pc:sldMk cId="3163958807" sldId="3961"/>
            <ac:spMk id="3" creationId="{7689F356-2D36-391E-AB79-DBAF22FB4B9F}"/>
          </ac:spMkLst>
        </pc:spChg>
        <pc:spChg chg="mod">
          <ac:chgData name="George Katsikas" userId="04c5ab71-8058-4d2f-8992-589189ac9d4d" providerId="ADAL" clId="{2CE0EFD3-EB17-4F9A-BE35-8C82C39AA65F}" dt="2026-02-03T13:03:51.977" v="12727"/>
          <ac:spMkLst>
            <pc:docMk/>
            <pc:sldMk cId="3163958807" sldId="3961"/>
            <ac:spMk id="4" creationId="{28D9C67A-6DD1-6DAD-54EA-6278DEF1C4DF}"/>
          </ac:spMkLst>
        </pc:spChg>
        <pc:spChg chg="mod">
          <ac:chgData name="George Katsikas" userId="04c5ab71-8058-4d2f-8992-589189ac9d4d" providerId="ADAL" clId="{2CE0EFD3-EB17-4F9A-BE35-8C82C39AA65F}" dt="2026-01-07T16:48:32.549" v="8507" actId="20577"/>
          <ac:spMkLst>
            <pc:docMk/>
            <pc:sldMk cId="3163958807" sldId="3961"/>
            <ac:spMk id="7" creationId="{15994D7C-9C99-9A43-8174-C89E3C5A4D41}"/>
          </ac:spMkLst>
        </pc:spChg>
        <pc:spChg chg="add mod">
          <ac:chgData name="George Katsikas" userId="04c5ab71-8058-4d2f-8992-589189ac9d4d" providerId="ADAL" clId="{2CE0EFD3-EB17-4F9A-BE35-8C82C39AA65F}" dt="2026-01-07T16:48:14.356" v="8494" actId="1036"/>
          <ac:spMkLst>
            <pc:docMk/>
            <pc:sldMk cId="3163958807" sldId="3961"/>
            <ac:spMk id="8" creationId="{D560AEE1-D4CD-6F83-59AB-4689785CF0CA}"/>
          </ac:spMkLst>
        </pc:spChg>
        <pc:spChg chg="add mod">
          <ac:chgData name="George Katsikas" userId="04c5ab71-8058-4d2f-8992-589189ac9d4d" providerId="ADAL" clId="{2CE0EFD3-EB17-4F9A-BE35-8C82C39AA65F}" dt="2026-01-07T16:48:14.356" v="8494" actId="1036"/>
          <ac:spMkLst>
            <pc:docMk/>
            <pc:sldMk cId="3163958807" sldId="3961"/>
            <ac:spMk id="9" creationId="{AE600C78-FCDB-F5FE-57D2-ABD5CE659A75}"/>
          </ac:spMkLst>
        </pc:spChg>
        <pc:spChg chg="add mod">
          <ac:chgData name="George Katsikas" userId="04c5ab71-8058-4d2f-8992-589189ac9d4d" providerId="ADAL" clId="{2CE0EFD3-EB17-4F9A-BE35-8C82C39AA65F}" dt="2026-01-07T16:48:14.356" v="8494" actId="1036"/>
          <ac:spMkLst>
            <pc:docMk/>
            <pc:sldMk cId="3163958807" sldId="3961"/>
            <ac:spMk id="10" creationId="{148CAD6B-5123-60D4-E46A-96A59781E172}"/>
          </ac:spMkLst>
        </pc:spChg>
        <pc:spChg chg="add mod">
          <ac:chgData name="George Katsikas" userId="04c5ab71-8058-4d2f-8992-589189ac9d4d" providerId="ADAL" clId="{2CE0EFD3-EB17-4F9A-BE35-8C82C39AA65F}" dt="2026-01-07T16:48:14.356" v="8494" actId="1036"/>
          <ac:spMkLst>
            <pc:docMk/>
            <pc:sldMk cId="3163958807" sldId="3961"/>
            <ac:spMk id="11" creationId="{2A7E00AC-B604-7176-F62E-36ACC64AFD61}"/>
          </ac:spMkLst>
        </pc:spChg>
        <pc:spChg chg="add mod">
          <ac:chgData name="George Katsikas" userId="04c5ab71-8058-4d2f-8992-589189ac9d4d" providerId="ADAL" clId="{2CE0EFD3-EB17-4F9A-BE35-8C82C39AA65F}" dt="2026-01-07T16:48:14.356" v="8494" actId="1036"/>
          <ac:spMkLst>
            <pc:docMk/>
            <pc:sldMk cId="3163958807" sldId="3961"/>
            <ac:spMk id="12" creationId="{B8B4FEB8-A886-E53D-271F-9DB90922D1FB}"/>
          </ac:spMkLst>
        </pc:spChg>
        <pc:spChg chg="add mod">
          <ac:chgData name="George Katsikas" userId="04c5ab71-8058-4d2f-8992-589189ac9d4d" providerId="ADAL" clId="{2CE0EFD3-EB17-4F9A-BE35-8C82C39AA65F}" dt="2026-01-07T16:48:14.356" v="8494" actId="1036"/>
          <ac:spMkLst>
            <pc:docMk/>
            <pc:sldMk cId="3163958807" sldId="3961"/>
            <ac:spMk id="13" creationId="{513873B3-7B65-5BF8-A44A-F6BDEF56A2D5}"/>
          </ac:spMkLst>
        </pc:spChg>
        <pc:spChg chg="mod">
          <ac:chgData name="George Katsikas" userId="04c5ab71-8058-4d2f-8992-589189ac9d4d" providerId="ADAL" clId="{2CE0EFD3-EB17-4F9A-BE35-8C82C39AA65F}" dt="2026-02-03T13:03:51.977" v="12727"/>
          <ac:spMkLst>
            <pc:docMk/>
            <pc:sldMk cId="3163958807" sldId="3961"/>
            <ac:spMk id="23" creationId="{A4C76654-2CE9-2F83-7746-E4AD1ED20E4F}"/>
          </ac:spMkLst>
        </pc:spChg>
      </pc:sldChg>
      <pc:sldChg chg="addSp delSp modSp mod">
        <pc:chgData name="George Katsikas" userId="04c5ab71-8058-4d2f-8992-589189ac9d4d" providerId="ADAL" clId="{2CE0EFD3-EB17-4F9A-BE35-8C82C39AA65F}" dt="2026-02-03T13:08:49.420" v="12741" actId="20577"/>
        <pc:sldMkLst>
          <pc:docMk/>
          <pc:sldMk cId="2526304916" sldId="4032"/>
        </pc:sldMkLst>
        <pc:graphicFrameChg chg="mod modGraphic">
          <ac:chgData name="George Katsikas" userId="04c5ab71-8058-4d2f-8992-589189ac9d4d" providerId="ADAL" clId="{2CE0EFD3-EB17-4F9A-BE35-8C82C39AA65F}" dt="2026-02-03T13:08:49.420" v="12741" actId="20577"/>
          <ac:graphicFrameMkLst>
            <pc:docMk/>
            <pc:sldMk cId="2526304916" sldId="4032"/>
            <ac:graphicFrameMk id="3" creationId="{778ECB43-AB78-AD4B-4629-28B38C76D47B}"/>
          </ac:graphicFrameMkLst>
        </pc:graphicFrameChg>
        <pc:picChg chg="mod">
          <ac:chgData name="George Katsikas" userId="04c5ab71-8058-4d2f-8992-589189ac9d4d" providerId="ADAL" clId="{2CE0EFD3-EB17-4F9A-BE35-8C82C39AA65F}" dt="2026-01-07T17:11:42.885" v="9429" actId="1076"/>
          <ac:picMkLst>
            <pc:docMk/>
            <pc:sldMk cId="2526304916" sldId="4032"/>
            <ac:picMk id="4" creationId="{2EB6E831-AAEA-7C8A-48FD-06087E8ED5CA}"/>
          </ac:picMkLst>
        </pc:picChg>
        <pc:picChg chg="mod">
          <ac:chgData name="George Katsikas" userId="04c5ab71-8058-4d2f-8992-589189ac9d4d" providerId="ADAL" clId="{2CE0EFD3-EB17-4F9A-BE35-8C82C39AA65F}" dt="2026-01-07T17:13:11.146" v="9524" actId="1035"/>
          <ac:picMkLst>
            <pc:docMk/>
            <pc:sldMk cId="2526304916" sldId="4032"/>
            <ac:picMk id="5" creationId="{655000F8-E25B-1BC5-EC19-17DDCDD2D14A}"/>
          </ac:picMkLst>
        </pc:picChg>
        <pc:picChg chg="mod">
          <ac:chgData name="George Katsikas" userId="04c5ab71-8058-4d2f-8992-589189ac9d4d" providerId="ADAL" clId="{2CE0EFD3-EB17-4F9A-BE35-8C82C39AA65F}" dt="2026-01-07T17:13:11.146" v="9524" actId="1035"/>
          <ac:picMkLst>
            <pc:docMk/>
            <pc:sldMk cId="2526304916" sldId="4032"/>
            <ac:picMk id="8" creationId="{63E4F381-5C38-1008-701A-F8F6C3604AA5}"/>
          </ac:picMkLst>
        </pc:picChg>
        <pc:picChg chg="mod">
          <ac:chgData name="George Katsikas" userId="04c5ab71-8058-4d2f-8992-589189ac9d4d" providerId="ADAL" clId="{2CE0EFD3-EB17-4F9A-BE35-8C82C39AA65F}" dt="2026-01-07T17:13:11.146" v="9524" actId="1035"/>
          <ac:picMkLst>
            <pc:docMk/>
            <pc:sldMk cId="2526304916" sldId="4032"/>
            <ac:picMk id="9" creationId="{99471791-A408-4C16-F2DB-30CF794FD603}"/>
          </ac:picMkLst>
        </pc:picChg>
        <pc:picChg chg="mod">
          <ac:chgData name="George Katsikas" userId="04c5ab71-8058-4d2f-8992-589189ac9d4d" providerId="ADAL" clId="{2CE0EFD3-EB17-4F9A-BE35-8C82C39AA65F}" dt="2026-01-07T17:18:14.767" v="9921" actId="1035"/>
          <ac:picMkLst>
            <pc:docMk/>
            <pc:sldMk cId="2526304916" sldId="4032"/>
            <ac:picMk id="10" creationId="{E4A77E0D-D6CC-4AD9-429A-83EB6E278B82}"/>
          </ac:picMkLst>
        </pc:picChg>
        <pc:picChg chg="mod">
          <ac:chgData name="George Katsikas" userId="04c5ab71-8058-4d2f-8992-589189ac9d4d" providerId="ADAL" clId="{2CE0EFD3-EB17-4F9A-BE35-8C82C39AA65F}" dt="2026-01-07T17:14:22.609" v="9651" actId="1035"/>
          <ac:picMkLst>
            <pc:docMk/>
            <pc:sldMk cId="2526304916" sldId="4032"/>
            <ac:picMk id="11" creationId="{68B13694-3E4C-B71D-7CC7-4402351E8046}"/>
          </ac:picMkLst>
        </pc:picChg>
        <pc:picChg chg="add mod">
          <ac:chgData name="George Katsikas" userId="04c5ab71-8058-4d2f-8992-589189ac9d4d" providerId="ADAL" clId="{2CE0EFD3-EB17-4F9A-BE35-8C82C39AA65F}" dt="2026-01-07T17:11:28.034" v="9428" actId="1076"/>
          <ac:picMkLst>
            <pc:docMk/>
            <pc:sldMk cId="2526304916" sldId="4032"/>
            <ac:picMk id="12" creationId="{F1BAB674-D69F-AF0B-0268-3048269595F1}"/>
          </ac:picMkLst>
        </pc:picChg>
        <pc:picChg chg="add mod">
          <ac:chgData name="George Katsikas" userId="04c5ab71-8058-4d2f-8992-589189ac9d4d" providerId="ADAL" clId="{2CE0EFD3-EB17-4F9A-BE35-8C82C39AA65F}" dt="2026-01-07T17:13:34.205" v="9564" actId="1076"/>
          <ac:picMkLst>
            <pc:docMk/>
            <pc:sldMk cId="2526304916" sldId="4032"/>
            <ac:picMk id="14" creationId="{FDFF87C3-6D75-2A59-ECCF-205727838F7E}"/>
          </ac:picMkLst>
        </pc:picChg>
        <pc:picChg chg="add mod">
          <ac:chgData name="George Katsikas" userId="04c5ab71-8058-4d2f-8992-589189ac9d4d" providerId="ADAL" clId="{2CE0EFD3-EB17-4F9A-BE35-8C82C39AA65F}" dt="2026-01-07T17:14:25.995" v="9658" actId="1036"/>
          <ac:picMkLst>
            <pc:docMk/>
            <pc:sldMk cId="2526304916" sldId="4032"/>
            <ac:picMk id="15" creationId="{0D0E3B33-163A-F04F-B5AF-C2E03E0559E1}"/>
          </ac:picMkLst>
        </pc:picChg>
        <pc:picChg chg="add mod">
          <ac:chgData name="George Katsikas" userId="04c5ab71-8058-4d2f-8992-589189ac9d4d" providerId="ADAL" clId="{2CE0EFD3-EB17-4F9A-BE35-8C82C39AA65F}" dt="2026-01-07T17:18:18.961" v="9949" actId="1036"/>
          <ac:picMkLst>
            <pc:docMk/>
            <pc:sldMk cId="2526304916" sldId="4032"/>
            <ac:picMk id="16" creationId="{3EEECD71-C942-3060-7C33-4287437EB188}"/>
          </ac:picMkLst>
        </pc:picChg>
        <pc:picChg chg="add mod">
          <ac:chgData name="George Katsikas" userId="04c5ab71-8058-4d2f-8992-589189ac9d4d" providerId="ADAL" clId="{2CE0EFD3-EB17-4F9A-BE35-8C82C39AA65F}" dt="2026-01-07T17:18:26.655" v="9971" actId="1038"/>
          <ac:picMkLst>
            <pc:docMk/>
            <pc:sldMk cId="2526304916" sldId="4032"/>
            <ac:picMk id="17" creationId="{6542F836-6A56-7667-070D-C749B48C9BB1}"/>
          </ac:picMkLst>
        </pc:picChg>
        <pc:picChg chg="mod">
          <ac:chgData name="George Katsikas" userId="04c5ab71-8058-4d2f-8992-589189ac9d4d" providerId="ADAL" clId="{2CE0EFD3-EB17-4F9A-BE35-8C82C39AA65F}" dt="2026-01-07T17:13:11.146" v="9524" actId="1035"/>
          <ac:picMkLst>
            <pc:docMk/>
            <pc:sldMk cId="2526304916" sldId="4032"/>
            <ac:picMk id="18" creationId="{E50B23AE-4B35-966F-95B9-571DC9D6390B}"/>
          </ac:picMkLst>
        </pc:picChg>
        <pc:picChg chg="add mod">
          <ac:chgData name="George Katsikas" userId="04c5ab71-8058-4d2f-8992-589189ac9d4d" providerId="ADAL" clId="{2CE0EFD3-EB17-4F9A-BE35-8C82C39AA65F}" dt="2026-01-07T17:17:28.115" v="9806" actId="1038"/>
          <ac:picMkLst>
            <pc:docMk/>
            <pc:sldMk cId="2526304916" sldId="4032"/>
            <ac:picMk id="19" creationId="{DCB5EF45-9648-0718-FA54-7A3BBCABD5A1}"/>
          </ac:picMkLst>
        </pc:picChg>
        <pc:picChg chg="add mod">
          <ac:chgData name="George Katsikas" userId="04c5ab71-8058-4d2f-8992-589189ac9d4d" providerId="ADAL" clId="{2CE0EFD3-EB17-4F9A-BE35-8C82C39AA65F}" dt="2026-01-07T17:18:25.311" v="9966" actId="1038"/>
          <ac:picMkLst>
            <pc:docMk/>
            <pc:sldMk cId="2526304916" sldId="4032"/>
            <ac:picMk id="20" creationId="{F2E8E4DF-750C-97A5-75FB-B2BE439A84A6}"/>
          </ac:picMkLst>
        </pc:picChg>
        <pc:picChg chg="add mod">
          <ac:chgData name="George Katsikas" userId="04c5ab71-8058-4d2f-8992-589189ac9d4d" providerId="ADAL" clId="{2CE0EFD3-EB17-4F9A-BE35-8C82C39AA65F}" dt="2026-01-07T17:17:43.257" v="9822" actId="14100"/>
          <ac:picMkLst>
            <pc:docMk/>
            <pc:sldMk cId="2526304916" sldId="4032"/>
            <ac:picMk id="21" creationId="{F1351E3A-F60E-D390-8A3F-2707697EC3EB}"/>
          </ac:picMkLst>
        </pc:picChg>
        <pc:picChg chg="mod">
          <ac:chgData name="George Katsikas" userId="04c5ab71-8058-4d2f-8992-589189ac9d4d" providerId="ADAL" clId="{2CE0EFD3-EB17-4F9A-BE35-8C82C39AA65F}" dt="2026-01-07T17:13:11.146" v="9524" actId="1035"/>
          <ac:picMkLst>
            <pc:docMk/>
            <pc:sldMk cId="2526304916" sldId="4032"/>
            <ac:picMk id="24" creationId="{FF014B97-9501-7A2F-3D54-27F903F054EF}"/>
          </ac:picMkLst>
        </pc:picChg>
        <pc:picChg chg="mod">
          <ac:chgData name="George Katsikas" userId="04c5ab71-8058-4d2f-8992-589189ac9d4d" providerId="ADAL" clId="{2CE0EFD3-EB17-4F9A-BE35-8C82C39AA65F}" dt="2026-01-07T17:13:11.146" v="9524" actId="1035"/>
          <ac:picMkLst>
            <pc:docMk/>
            <pc:sldMk cId="2526304916" sldId="4032"/>
            <ac:picMk id="25" creationId="{6200A7FB-0A2C-65E0-A122-71694C020C99}"/>
          </ac:picMkLst>
        </pc:picChg>
      </pc:sldChg>
      <pc:sldChg chg="addSp delSp modSp mod modAnim">
        <pc:chgData name="George Katsikas" userId="04c5ab71-8058-4d2f-8992-589189ac9d4d" providerId="ADAL" clId="{2CE0EFD3-EB17-4F9A-BE35-8C82C39AA65F}" dt="2026-01-07T17:36:45.242" v="10658" actId="20577"/>
        <pc:sldMkLst>
          <pc:docMk/>
          <pc:sldMk cId="912114210" sldId="4093"/>
        </pc:sldMkLst>
        <pc:spChg chg="mod">
          <ac:chgData name="George Katsikas" userId="04c5ab71-8058-4d2f-8992-589189ac9d4d" providerId="ADAL" clId="{2CE0EFD3-EB17-4F9A-BE35-8C82C39AA65F}" dt="2026-01-07T17:36:45.242" v="10658" actId="20577"/>
          <ac:spMkLst>
            <pc:docMk/>
            <pc:sldMk cId="912114210" sldId="4093"/>
            <ac:spMk id="7" creationId="{86074A76-77E4-719A-3215-92CF1439EDB3}"/>
          </ac:spMkLst>
        </pc:spChg>
        <pc:spChg chg="add mod">
          <ac:chgData name="George Katsikas" userId="04c5ab71-8058-4d2f-8992-589189ac9d4d" providerId="ADAL" clId="{2CE0EFD3-EB17-4F9A-BE35-8C82C39AA65F}" dt="2026-01-07T17:36:10.450" v="10611" actId="1036"/>
          <ac:spMkLst>
            <pc:docMk/>
            <pc:sldMk cId="912114210" sldId="4093"/>
            <ac:spMk id="17" creationId="{DD8704EA-11B3-82F4-4CD6-4E9A8F8E1020}"/>
          </ac:spMkLst>
        </pc:spChg>
        <pc:spChg chg="add mod">
          <ac:chgData name="George Katsikas" userId="04c5ab71-8058-4d2f-8992-589189ac9d4d" providerId="ADAL" clId="{2CE0EFD3-EB17-4F9A-BE35-8C82C39AA65F}" dt="2026-01-07T17:36:10.450" v="10611" actId="1036"/>
          <ac:spMkLst>
            <pc:docMk/>
            <pc:sldMk cId="912114210" sldId="4093"/>
            <ac:spMk id="18" creationId="{49E964A2-6DB6-78BA-B965-237A77CB0491}"/>
          </ac:spMkLst>
        </pc:spChg>
        <pc:spChg chg="mod">
          <ac:chgData name="George Katsikas" userId="04c5ab71-8058-4d2f-8992-589189ac9d4d" providerId="ADAL" clId="{2CE0EFD3-EB17-4F9A-BE35-8C82C39AA65F}" dt="2026-01-07T17:26:35.468" v="10213" actId="14100"/>
          <ac:spMkLst>
            <pc:docMk/>
            <pc:sldMk cId="912114210" sldId="4093"/>
            <ac:spMk id="34" creationId="{6D1E2EC7-4BDF-6177-843C-1B08CAC566D9}"/>
          </ac:spMkLst>
        </pc:spChg>
        <pc:spChg chg="mod">
          <ac:chgData name="George Katsikas" userId="04c5ab71-8058-4d2f-8992-589189ac9d4d" providerId="ADAL" clId="{2CE0EFD3-EB17-4F9A-BE35-8C82C39AA65F}" dt="2026-01-07T17:36:16.409" v="10620" actId="1036"/>
          <ac:spMkLst>
            <pc:docMk/>
            <pc:sldMk cId="912114210" sldId="4093"/>
            <ac:spMk id="38" creationId="{08EE0084-09DF-F631-A9CC-30E2EC02F6C6}"/>
          </ac:spMkLst>
        </pc:spChg>
        <pc:spChg chg="mod">
          <ac:chgData name="George Katsikas" userId="04c5ab71-8058-4d2f-8992-589189ac9d4d" providerId="ADAL" clId="{2CE0EFD3-EB17-4F9A-BE35-8C82C39AA65F}" dt="2026-01-07T17:36:16.409" v="10620" actId="1036"/>
          <ac:spMkLst>
            <pc:docMk/>
            <pc:sldMk cId="912114210" sldId="4093"/>
            <ac:spMk id="39" creationId="{E082F651-1744-C6EA-3172-8F221F082699}"/>
          </ac:spMkLst>
        </pc:spChg>
        <pc:spChg chg="mod">
          <ac:chgData name="George Katsikas" userId="04c5ab71-8058-4d2f-8992-589189ac9d4d" providerId="ADAL" clId="{2CE0EFD3-EB17-4F9A-BE35-8C82C39AA65F}" dt="2026-01-07T17:36:16.409" v="10620" actId="1036"/>
          <ac:spMkLst>
            <pc:docMk/>
            <pc:sldMk cId="912114210" sldId="4093"/>
            <ac:spMk id="40" creationId="{9FDF6271-0BFB-7AF4-0322-B8C2F2936190}"/>
          </ac:spMkLst>
        </pc:spChg>
        <pc:spChg chg="mod">
          <ac:chgData name="George Katsikas" userId="04c5ab71-8058-4d2f-8992-589189ac9d4d" providerId="ADAL" clId="{2CE0EFD3-EB17-4F9A-BE35-8C82C39AA65F}" dt="2026-01-07T17:36:20.864" v="10637" actId="1036"/>
          <ac:spMkLst>
            <pc:docMk/>
            <pc:sldMk cId="912114210" sldId="4093"/>
            <ac:spMk id="41" creationId="{2C29356D-57BB-430D-04FA-8940EAAEF945}"/>
          </ac:spMkLst>
        </pc:spChg>
        <pc:spChg chg="mod">
          <ac:chgData name="George Katsikas" userId="04c5ab71-8058-4d2f-8992-589189ac9d4d" providerId="ADAL" clId="{2CE0EFD3-EB17-4F9A-BE35-8C82C39AA65F}" dt="2026-01-07T17:36:10.450" v="10611" actId="1036"/>
          <ac:spMkLst>
            <pc:docMk/>
            <pc:sldMk cId="912114210" sldId="4093"/>
            <ac:spMk id="43" creationId="{78455E9D-28BE-046F-B30F-C835B20E52C7}"/>
          </ac:spMkLst>
        </pc:spChg>
        <pc:spChg chg="mod">
          <ac:chgData name="George Katsikas" userId="04c5ab71-8058-4d2f-8992-589189ac9d4d" providerId="ADAL" clId="{2CE0EFD3-EB17-4F9A-BE35-8C82C39AA65F}" dt="2026-01-07T17:36:10.450" v="10611" actId="1036"/>
          <ac:spMkLst>
            <pc:docMk/>
            <pc:sldMk cId="912114210" sldId="4093"/>
            <ac:spMk id="44" creationId="{8796EED2-AF6F-6C6A-C5A2-4D28FC867731}"/>
          </ac:spMkLst>
        </pc:spChg>
        <pc:picChg chg="mod">
          <ac:chgData name="George Katsikas" userId="04c5ab71-8058-4d2f-8992-589189ac9d4d" providerId="ADAL" clId="{2CE0EFD3-EB17-4F9A-BE35-8C82C39AA65F}" dt="2026-01-07T17:36:20.864" v="10637" actId="1036"/>
          <ac:picMkLst>
            <pc:docMk/>
            <pc:sldMk cId="912114210" sldId="4093"/>
            <ac:picMk id="1026" creationId="{8E53E1EB-BA08-2F3B-BB11-9C5761CA7EE6}"/>
          </ac:picMkLst>
        </pc:picChg>
        <pc:picChg chg="mod">
          <ac:chgData name="George Katsikas" userId="04c5ab71-8058-4d2f-8992-589189ac9d4d" providerId="ADAL" clId="{2CE0EFD3-EB17-4F9A-BE35-8C82C39AA65F}" dt="2026-01-07T17:26:40.319" v="10229" actId="1037"/>
          <ac:picMkLst>
            <pc:docMk/>
            <pc:sldMk cId="912114210" sldId="4093"/>
            <ac:picMk id="1036" creationId="{0F3F18C3-F2ED-2F42-7F64-0FE64C81FC94}"/>
          </ac:picMkLst>
        </pc:picChg>
        <pc:picChg chg="add mod">
          <ac:chgData name="George Katsikas" userId="04c5ab71-8058-4d2f-8992-589189ac9d4d" providerId="ADAL" clId="{2CE0EFD3-EB17-4F9A-BE35-8C82C39AA65F}" dt="2026-01-07T17:36:10.450" v="10611" actId="1036"/>
          <ac:picMkLst>
            <pc:docMk/>
            <pc:sldMk cId="912114210" sldId="4093"/>
            <ac:picMk id="2056" creationId="{17482BC0-E52C-FDDC-B674-7ED4438E42C9}"/>
          </ac:picMkLst>
        </pc:picChg>
        <pc:picChg chg="add mod">
          <ac:chgData name="George Katsikas" userId="04c5ab71-8058-4d2f-8992-589189ac9d4d" providerId="ADAL" clId="{2CE0EFD3-EB17-4F9A-BE35-8C82C39AA65F}" dt="2026-01-07T17:36:10.450" v="10611" actId="1036"/>
          <ac:picMkLst>
            <pc:docMk/>
            <pc:sldMk cId="912114210" sldId="4093"/>
            <ac:picMk id="2058" creationId="{6A27024A-1C85-23CF-E931-5D3BF6B6E53A}"/>
          </ac:picMkLst>
        </pc:picChg>
      </pc:sldChg>
      <pc:sldChg chg="addSp delSp modSp add mod">
        <pc:chgData name="George Katsikas" userId="04c5ab71-8058-4d2f-8992-589189ac9d4d" providerId="ADAL" clId="{2CE0EFD3-EB17-4F9A-BE35-8C82C39AA65F}" dt="2026-01-07T17:09:43.361" v="9422" actId="1035"/>
        <pc:sldMkLst>
          <pc:docMk/>
          <pc:sldMk cId="815437825" sldId="4126"/>
        </pc:sldMkLst>
        <pc:spChg chg="add mod">
          <ac:chgData name="George Katsikas" userId="04c5ab71-8058-4d2f-8992-589189ac9d4d" providerId="ADAL" clId="{2CE0EFD3-EB17-4F9A-BE35-8C82C39AA65F}" dt="2026-01-07T17:09:01.242" v="9381" actId="1036"/>
          <ac:spMkLst>
            <pc:docMk/>
            <pc:sldMk cId="815437825" sldId="4126"/>
            <ac:spMk id="2" creationId="{41290E49-28CA-3D02-E833-8ECB03A35072}"/>
          </ac:spMkLst>
        </pc:spChg>
        <pc:spChg chg="mod">
          <ac:chgData name="George Katsikas" userId="04c5ab71-8058-4d2f-8992-589189ac9d4d" providerId="ADAL" clId="{2CE0EFD3-EB17-4F9A-BE35-8C82C39AA65F}" dt="2026-01-07T17:09:35.447" v="9405" actId="1036"/>
          <ac:spMkLst>
            <pc:docMk/>
            <pc:sldMk cId="815437825" sldId="4126"/>
            <ac:spMk id="35" creationId="{95726EFA-8369-A226-05D8-C847A0D16F67}"/>
          </ac:spMkLst>
        </pc:spChg>
        <pc:spChg chg="mod">
          <ac:chgData name="George Katsikas" userId="04c5ab71-8058-4d2f-8992-589189ac9d4d" providerId="ADAL" clId="{2CE0EFD3-EB17-4F9A-BE35-8C82C39AA65F}" dt="2026-01-07T17:09:01.242" v="9381" actId="1036"/>
          <ac:spMkLst>
            <pc:docMk/>
            <pc:sldMk cId="815437825" sldId="4126"/>
            <ac:spMk id="42" creationId="{2C15B8EC-0CA6-0EBB-161D-86E327E769FC}"/>
          </ac:spMkLst>
        </pc:spChg>
        <pc:spChg chg="mod">
          <ac:chgData name="George Katsikas" userId="04c5ab71-8058-4d2f-8992-589189ac9d4d" providerId="ADAL" clId="{2CE0EFD3-EB17-4F9A-BE35-8C82C39AA65F}" dt="2026-01-07T17:08:09.155" v="9292" actId="207"/>
          <ac:spMkLst>
            <pc:docMk/>
            <pc:sldMk cId="815437825" sldId="4126"/>
            <ac:spMk id="44" creationId="{13BE15F8-E969-096E-E825-89FE0DDF0C2C}"/>
          </ac:spMkLst>
        </pc:spChg>
        <pc:spChg chg="mod">
          <ac:chgData name="George Katsikas" userId="04c5ab71-8058-4d2f-8992-589189ac9d4d" providerId="ADAL" clId="{2CE0EFD3-EB17-4F9A-BE35-8C82C39AA65F}" dt="2026-01-07T17:09:43.361" v="9422" actId="1035"/>
          <ac:spMkLst>
            <pc:docMk/>
            <pc:sldMk cId="815437825" sldId="4126"/>
            <ac:spMk id="46" creationId="{549619CF-9E6E-C259-0954-667EF804AC22}"/>
          </ac:spMkLst>
        </pc:spChg>
        <pc:spChg chg="mod">
          <ac:chgData name="George Katsikas" userId="04c5ab71-8058-4d2f-8992-589189ac9d4d" providerId="ADAL" clId="{2CE0EFD3-EB17-4F9A-BE35-8C82C39AA65F}" dt="2026-01-07T17:09:39.395" v="9415" actId="1035"/>
          <ac:spMkLst>
            <pc:docMk/>
            <pc:sldMk cId="815437825" sldId="4126"/>
            <ac:spMk id="48" creationId="{6ABAFD32-A2EE-D202-F1F8-6944C6F1B3B5}"/>
          </ac:spMkLst>
        </pc:spChg>
        <pc:spChg chg="mod">
          <ac:chgData name="George Katsikas" userId="04c5ab71-8058-4d2f-8992-589189ac9d4d" providerId="ADAL" clId="{2CE0EFD3-EB17-4F9A-BE35-8C82C39AA65F}" dt="2026-01-07T17:09:20.060" v="9390" actId="1037"/>
          <ac:spMkLst>
            <pc:docMk/>
            <pc:sldMk cId="815437825" sldId="4126"/>
            <ac:spMk id="51" creationId="{1E43E329-F89F-D1ED-8180-CB0ADEF3D291}"/>
          </ac:spMkLst>
        </pc:spChg>
        <pc:spChg chg="mod">
          <ac:chgData name="George Katsikas" userId="04c5ab71-8058-4d2f-8992-589189ac9d4d" providerId="ADAL" clId="{2CE0EFD3-EB17-4F9A-BE35-8C82C39AA65F}" dt="2026-01-07T17:09:20.060" v="9390" actId="1037"/>
          <ac:spMkLst>
            <pc:docMk/>
            <pc:sldMk cId="815437825" sldId="4126"/>
            <ac:spMk id="52" creationId="{E5F2BF78-892B-6919-7FD2-E76A8B875285}"/>
          </ac:spMkLst>
        </pc:spChg>
      </pc:sldChg>
      <pc:sldChg chg="addSp delSp modSp add mod modAnim">
        <pc:chgData name="George Katsikas" userId="04c5ab71-8058-4d2f-8992-589189ac9d4d" providerId="ADAL" clId="{2CE0EFD3-EB17-4F9A-BE35-8C82C39AA65F}" dt="2026-02-03T13:06:42.826" v="12734" actId="478"/>
        <pc:sldMkLst>
          <pc:docMk/>
          <pc:sldMk cId="2008079011" sldId="4127"/>
        </pc:sldMkLst>
        <pc:spChg chg="mod">
          <ac:chgData name="George Katsikas" userId="04c5ab71-8058-4d2f-8992-589189ac9d4d" providerId="ADAL" clId="{2CE0EFD3-EB17-4F9A-BE35-8C82C39AA65F}" dt="2026-01-07T17:05:11.780" v="9165" actId="20577"/>
          <ac:spMkLst>
            <pc:docMk/>
            <pc:sldMk cId="2008079011" sldId="4127"/>
            <ac:spMk id="7" creationId="{C3F742B0-1AD3-7053-A023-1E7B783ACC83}"/>
          </ac:spMkLst>
        </pc:spChg>
        <pc:spChg chg="del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20" creationId="{5C13C6BB-98B1-243D-AE45-9845960BD90A}"/>
          </ac:spMkLst>
        </pc:spChg>
        <pc:spChg chg="del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25" creationId="{11A49D6F-C3EC-C77D-3517-D3A1CC2F0610}"/>
          </ac:spMkLst>
        </pc:spChg>
        <pc:spChg chg="del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26" creationId="{71119133-6180-BF7B-ABE5-C0F2E567F508}"/>
          </ac:spMkLst>
        </pc:spChg>
        <pc:spChg chg="del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27" creationId="{24E57CF9-2E55-8732-AE69-F99E0ACA9FDF}"/>
          </ac:spMkLst>
        </pc:spChg>
        <pc:spChg chg="add del mod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28" creationId="{90A132C9-850D-0F61-02A5-3EE293B60199}"/>
          </ac:spMkLst>
        </pc:spChg>
        <pc:spChg chg="add del mod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31" creationId="{9B2A2EB8-0F18-0A48-AA08-3D5EB9DFFF84}"/>
          </ac:spMkLst>
        </pc:spChg>
        <pc:spChg chg="del">
          <ac:chgData name="George Katsikas" userId="04c5ab71-8058-4d2f-8992-589189ac9d4d" providerId="ADAL" clId="{2CE0EFD3-EB17-4F9A-BE35-8C82C39AA65F}" dt="2026-02-03T13:06:38.253" v="12733" actId="478"/>
          <ac:spMkLst>
            <pc:docMk/>
            <pc:sldMk cId="2008079011" sldId="4127"/>
            <ac:spMk id="43" creationId="{8414432F-E311-695E-9E35-6746EA7F658C}"/>
          </ac:spMkLst>
        </pc:spChg>
        <pc:spChg chg="add del mod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46" creationId="{4645CB1C-9FE1-0095-307E-3F4BE19F5780}"/>
          </ac:spMkLst>
        </pc:spChg>
        <pc:spChg chg="del">
          <ac:chgData name="George Katsikas" userId="04c5ab71-8058-4d2f-8992-589189ac9d4d" providerId="ADAL" clId="{2CE0EFD3-EB17-4F9A-BE35-8C82C39AA65F}" dt="2026-02-03T13:06:38.253" v="12733" actId="478"/>
          <ac:spMkLst>
            <pc:docMk/>
            <pc:sldMk cId="2008079011" sldId="4127"/>
            <ac:spMk id="48" creationId="{71D707A0-02E8-0ADC-27F1-6B5EE18631F1}"/>
          </ac:spMkLst>
        </pc:spChg>
        <pc:spChg chg="del">
          <ac:chgData name="George Katsikas" userId="04c5ab71-8058-4d2f-8992-589189ac9d4d" providerId="ADAL" clId="{2CE0EFD3-EB17-4F9A-BE35-8C82C39AA65F}" dt="2026-02-03T13:06:38.253" v="12733" actId="478"/>
          <ac:spMkLst>
            <pc:docMk/>
            <pc:sldMk cId="2008079011" sldId="4127"/>
            <ac:spMk id="52" creationId="{E3288B83-CFFD-4859-DD05-BF9A9F025D7D}"/>
          </ac:spMkLst>
        </pc:spChg>
        <pc:spChg chg="del">
          <ac:chgData name="George Katsikas" userId="04c5ab71-8058-4d2f-8992-589189ac9d4d" providerId="ADAL" clId="{2CE0EFD3-EB17-4F9A-BE35-8C82C39AA65F}" dt="2026-02-03T13:06:38.253" v="12733" actId="478"/>
          <ac:spMkLst>
            <pc:docMk/>
            <pc:sldMk cId="2008079011" sldId="4127"/>
            <ac:spMk id="55" creationId="{A67CEFC4-12E7-318D-DC34-A591DB629E82}"/>
          </ac:spMkLst>
        </pc:spChg>
        <pc:spChg chg="del">
          <ac:chgData name="George Katsikas" userId="04c5ab71-8058-4d2f-8992-589189ac9d4d" providerId="ADAL" clId="{2CE0EFD3-EB17-4F9A-BE35-8C82C39AA65F}" dt="2026-02-03T13:06:38.253" v="12733" actId="478"/>
          <ac:spMkLst>
            <pc:docMk/>
            <pc:sldMk cId="2008079011" sldId="4127"/>
            <ac:spMk id="56" creationId="{E398CE89-2BB6-9DB3-38AB-5A9F3FBE9C55}"/>
          </ac:spMkLst>
        </pc:spChg>
        <pc:spChg chg="del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57" creationId="{C3A7FC13-A0E4-5DCD-EC68-8247A8CDD1F9}"/>
          </ac:spMkLst>
        </pc:spChg>
        <pc:spChg chg="del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60" creationId="{27C6CDB0-953A-7ACB-2F60-75A17F26C194}"/>
          </ac:spMkLst>
        </pc:spChg>
        <pc:spChg chg="del">
          <ac:chgData name="George Katsikas" userId="04c5ab71-8058-4d2f-8992-589189ac9d4d" providerId="ADAL" clId="{2CE0EFD3-EB17-4F9A-BE35-8C82C39AA65F}" dt="2026-02-03T13:06:26.809" v="12731" actId="478"/>
          <ac:spMkLst>
            <pc:docMk/>
            <pc:sldMk cId="2008079011" sldId="4127"/>
            <ac:spMk id="1031" creationId="{28C8B50E-0B39-1550-68BD-AA0325DAD86B}"/>
          </ac:spMkLst>
        </pc:spChg>
        <pc:picChg chg="del">
          <ac:chgData name="George Katsikas" userId="04c5ab71-8058-4d2f-8992-589189ac9d4d" providerId="ADAL" clId="{2CE0EFD3-EB17-4F9A-BE35-8C82C39AA65F}" dt="2026-02-03T13:06:38.253" v="12733" actId="478"/>
          <ac:picMkLst>
            <pc:docMk/>
            <pc:sldMk cId="2008079011" sldId="4127"/>
            <ac:picMk id="49" creationId="{B1D6D2E1-76C2-ED60-A3F5-7F2626835B0F}"/>
          </ac:picMkLst>
        </pc:picChg>
        <pc:picChg chg="del">
          <ac:chgData name="George Katsikas" userId="04c5ab71-8058-4d2f-8992-589189ac9d4d" providerId="ADAL" clId="{2CE0EFD3-EB17-4F9A-BE35-8C82C39AA65F}" dt="2026-02-03T13:06:38.253" v="12733" actId="478"/>
          <ac:picMkLst>
            <pc:docMk/>
            <pc:sldMk cId="2008079011" sldId="4127"/>
            <ac:picMk id="50" creationId="{E3BBDBF9-B64E-D843-76AE-EBC2537CFF76}"/>
          </ac:picMkLst>
        </pc:picChg>
        <pc:picChg chg="del">
          <ac:chgData name="George Katsikas" userId="04c5ab71-8058-4d2f-8992-589189ac9d4d" providerId="ADAL" clId="{2CE0EFD3-EB17-4F9A-BE35-8C82C39AA65F}" dt="2026-02-03T13:06:38.253" v="12733" actId="478"/>
          <ac:picMkLst>
            <pc:docMk/>
            <pc:sldMk cId="2008079011" sldId="4127"/>
            <ac:picMk id="51" creationId="{ECCFE6A7-441E-1DF9-6139-49C1BE8E2F81}"/>
          </ac:picMkLst>
        </pc:picChg>
        <pc:cxnChg chg="del mod">
          <ac:chgData name="George Katsikas" userId="04c5ab71-8058-4d2f-8992-589189ac9d4d" providerId="ADAL" clId="{2CE0EFD3-EB17-4F9A-BE35-8C82C39AA65F}" dt="2026-02-03T13:06:42.826" v="12734" actId="478"/>
          <ac:cxnSpMkLst>
            <pc:docMk/>
            <pc:sldMk cId="2008079011" sldId="4127"/>
            <ac:cxnSpMk id="53" creationId="{E23CF0D8-D4C3-7DF8-4CD4-350F774C4F84}"/>
          </ac:cxnSpMkLst>
        </pc:cxnChg>
        <pc:cxnChg chg="del">
          <ac:chgData name="George Katsikas" userId="04c5ab71-8058-4d2f-8992-589189ac9d4d" providerId="ADAL" clId="{2CE0EFD3-EB17-4F9A-BE35-8C82C39AA65F}" dt="2026-02-03T13:06:38.253" v="12733" actId="478"/>
          <ac:cxnSpMkLst>
            <pc:docMk/>
            <pc:sldMk cId="2008079011" sldId="4127"/>
            <ac:cxnSpMk id="54" creationId="{3D7B4E71-4B08-2352-6F45-7B17975DE1AE}"/>
          </ac:cxnSpMkLst>
        </pc:cxnChg>
      </pc:sldChg>
      <pc:sldChg chg="addSp delSp modSp add mod ord">
        <pc:chgData name="George Katsikas" userId="04c5ab71-8058-4d2f-8992-589189ac9d4d" providerId="ADAL" clId="{2CE0EFD3-EB17-4F9A-BE35-8C82C39AA65F}" dt="2026-02-03T13:23:10.902" v="12882"/>
        <pc:sldMkLst>
          <pc:docMk/>
          <pc:sldMk cId="2323870249" sldId="4132"/>
        </pc:sldMkLst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2" creationId="{50D7A6BD-C554-C194-EDBC-37AA65B33E77}"/>
          </ac:spMkLst>
        </pc:spChg>
        <pc:spChg chg="add mod">
          <ac:chgData name="George Katsikas" userId="04c5ab71-8058-4d2f-8992-589189ac9d4d" providerId="ADAL" clId="{2CE0EFD3-EB17-4F9A-BE35-8C82C39AA65F}" dt="2026-01-09T17:15:04.025" v="11932" actId="1036"/>
          <ac:spMkLst>
            <pc:docMk/>
            <pc:sldMk cId="2323870249" sldId="4132"/>
            <ac:spMk id="3" creationId="{9F1E8385-0C46-2346-06C9-AE51F9DB66ED}"/>
          </ac:spMkLst>
        </pc:spChg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4" creationId="{FFBD8DA9-3360-9E95-2039-861F007FC569}"/>
          </ac:spMkLst>
        </pc:spChg>
        <pc:spChg chg="mod">
          <ac:chgData name="George Katsikas" userId="04c5ab71-8058-4d2f-8992-589189ac9d4d" providerId="ADAL" clId="{2CE0EFD3-EB17-4F9A-BE35-8C82C39AA65F}" dt="2026-01-09T09:43:51.665" v="10968" actId="404"/>
          <ac:spMkLst>
            <pc:docMk/>
            <pc:sldMk cId="2323870249" sldId="4132"/>
            <ac:spMk id="5" creationId="{C42F3D5D-CCE2-A09F-57D4-BC8B5FC52D7B}"/>
          </ac:spMkLst>
        </pc:spChg>
        <pc:spChg chg="add mod">
          <ac:chgData name="George Katsikas" userId="04c5ab71-8058-4d2f-8992-589189ac9d4d" providerId="ADAL" clId="{2CE0EFD3-EB17-4F9A-BE35-8C82C39AA65F}" dt="2026-01-09T17:14:58.043" v="11889" actId="1035"/>
          <ac:spMkLst>
            <pc:docMk/>
            <pc:sldMk cId="2323870249" sldId="4132"/>
            <ac:spMk id="7" creationId="{A178C23E-CBAE-E5B8-B3D2-BBF70D9FFE65}"/>
          </ac:spMkLst>
        </pc:spChg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8" creationId="{D1D699C4-F57D-9F0D-7A44-58122EE01C35}"/>
          </ac:spMkLst>
        </pc:spChg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9" creationId="{073E7499-D3A4-696A-2356-23565619C8A0}"/>
          </ac:spMkLst>
        </pc:spChg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10" creationId="{D36913DC-0E07-7008-C2DF-EB1AC8C6FD5E}"/>
          </ac:spMkLst>
        </pc:spChg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11" creationId="{C67536D3-7B5C-54C1-0721-86211C972BDB}"/>
          </ac:spMkLst>
        </pc:spChg>
        <pc:spChg chg="mod">
          <ac:chgData name="George Katsikas" userId="04c5ab71-8058-4d2f-8992-589189ac9d4d" providerId="ADAL" clId="{2CE0EFD3-EB17-4F9A-BE35-8C82C39AA65F}" dt="2026-01-05T06:41:31.332" v="6435" actId="1038"/>
          <ac:spMkLst>
            <pc:docMk/>
            <pc:sldMk cId="2323870249" sldId="4132"/>
            <ac:spMk id="13" creationId="{7E19FE2A-4D88-1E8F-E78E-45D0C5A2CB90}"/>
          </ac:spMkLst>
        </pc:spChg>
        <pc:spChg chg="add mod">
          <ac:chgData name="George Katsikas" userId="04c5ab71-8058-4d2f-8992-589189ac9d4d" providerId="ADAL" clId="{2CE0EFD3-EB17-4F9A-BE35-8C82C39AA65F}" dt="2026-01-04T09:51:09.265" v="4679" actId="571"/>
          <ac:spMkLst>
            <pc:docMk/>
            <pc:sldMk cId="2323870249" sldId="4132"/>
            <ac:spMk id="15" creationId="{809FE030-109E-FAD3-B0AB-8C6E80448811}"/>
          </ac:spMkLst>
        </pc:spChg>
        <pc:spChg chg="add mod">
          <ac:chgData name="George Katsikas" userId="04c5ab71-8058-4d2f-8992-589189ac9d4d" providerId="ADAL" clId="{2CE0EFD3-EB17-4F9A-BE35-8C82C39AA65F}" dt="2026-01-09T22:38:05.545" v="12323" actId="1038"/>
          <ac:spMkLst>
            <pc:docMk/>
            <pc:sldMk cId="2323870249" sldId="4132"/>
            <ac:spMk id="18" creationId="{1E793133-2C1C-614D-F7FF-3B2E81507BBB}"/>
          </ac:spMkLst>
        </pc:spChg>
        <pc:spChg chg="mod">
          <ac:chgData name="George Katsikas" userId="04c5ab71-8058-4d2f-8992-589189ac9d4d" providerId="ADAL" clId="{2CE0EFD3-EB17-4F9A-BE35-8C82C39AA65F}" dt="2026-01-05T06:41:26.276" v="6416" actId="1037"/>
          <ac:spMkLst>
            <pc:docMk/>
            <pc:sldMk cId="2323870249" sldId="4132"/>
            <ac:spMk id="19" creationId="{DE1FB6C6-713D-969A-6990-3036A770C1DE}"/>
          </ac:spMkLst>
        </pc:spChg>
        <pc:spChg chg="mod">
          <ac:chgData name="George Katsikas" userId="04c5ab71-8058-4d2f-8992-589189ac9d4d" providerId="ADAL" clId="{2CE0EFD3-EB17-4F9A-BE35-8C82C39AA65F}" dt="2026-01-09T17:12:38.988" v="11800" actId="1038"/>
          <ac:spMkLst>
            <pc:docMk/>
            <pc:sldMk cId="2323870249" sldId="4132"/>
            <ac:spMk id="22" creationId="{5DF56A8F-EBD4-E836-9A4B-14B78A6C15A3}"/>
          </ac:spMkLst>
        </pc:spChg>
        <pc:spChg chg="mod">
          <ac:chgData name="George Katsikas" userId="04c5ab71-8058-4d2f-8992-589189ac9d4d" providerId="ADAL" clId="{2CE0EFD3-EB17-4F9A-BE35-8C82C39AA65F}" dt="2026-01-09T17:12:38.988" v="11800" actId="1038"/>
          <ac:spMkLst>
            <pc:docMk/>
            <pc:sldMk cId="2323870249" sldId="4132"/>
            <ac:spMk id="23" creationId="{4D2D9D4E-C70B-CB41-F9D2-93442E64EF4C}"/>
          </ac:spMkLst>
        </pc:spChg>
        <pc:spChg chg="add mod ord">
          <ac:chgData name="George Katsikas" userId="04c5ab71-8058-4d2f-8992-589189ac9d4d" providerId="ADAL" clId="{2CE0EFD3-EB17-4F9A-BE35-8C82C39AA65F}" dt="2026-01-04T09:55:05.129" v="5802" actId="166"/>
          <ac:spMkLst>
            <pc:docMk/>
            <pc:sldMk cId="2323870249" sldId="4132"/>
            <ac:spMk id="25" creationId="{B7197FC7-FE2A-B585-437A-0917BAB2DFC6}"/>
          </ac:spMkLst>
        </pc:spChg>
        <pc:spChg chg="add mod">
          <ac:chgData name="George Katsikas" userId="04c5ab71-8058-4d2f-8992-589189ac9d4d" providerId="ADAL" clId="{2CE0EFD3-EB17-4F9A-BE35-8C82C39AA65F}" dt="2026-01-04T09:54:42.192" v="5786" actId="1038"/>
          <ac:spMkLst>
            <pc:docMk/>
            <pc:sldMk cId="2323870249" sldId="4132"/>
            <ac:spMk id="27" creationId="{4933BC33-93B2-CC56-02F0-D00F7127EAB5}"/>
          </ac:spMkLst>
        </pc:spChg>
        <pc:spChg chg="mod">
          <ac:chgData name="George Katsikas" userId="04c5ab71-8058-4d2f-8992-589189ac9d4d" providerId="ADAL" clId="{2CE0EFD3-EB17-4F9A-BE35-8C82C39AA65F}" dt="2026-01-09T17:12:49.776" v="11801" actId="14100"/>
          <ac:spMkLst>
            <pc:docMk/>
            <pc:sldMk cId="2323870249" sldId="4132"/>
            <ac:spMk id="30" creationId="{64EE2ECA-CDCA-2E62-3607-2243AD786796}"/>
          </ac:spMkLst>
        </pc:spChg>
        <pc:spChg chg="mod">
          <ac:chgData name="George Katsikas" userId="04c5ab71-8058-4d2f-8992-589189ac9d4d" providerId="ADAL" clId="{2CE0EFD3-EB17-4F9A-BE35-8C82C39AA65F}" dt="2026-01-09T17:13:28.937" v="11815" actId="14100"/>
          <ac:spMkLst>
            <pc:docMk/>
            <pc:sldMk cId="2323870249" sldId="4132"/>
            <ac:spMk id="31" creationId="{E4A9DA1F-3BC8-A73C-45A6-7C0B6E8AF08D}"/>
          </ac:spMkLst>
        </pc:spChg>
        <pc:spChg chg="mod">
          <ac:chgData name="George Katsikas" userId="04c5ab71-8058-4d2f-8992-589189ac9d4d" providerId="ADAL" clId="{2CE0EFD3-EB17-4F9A-BE35-8C82C39AA65F}" dt="2026-01-09T17:12:38.988" v="11800" actId="1038"/>
          <ac:spMkLst>
            <pc:docMk/>
            <pc:sldMk cId="2323870249" sldId="4132"/>
            <ac:spMk id="32" creationId="{2B2F30B3-1153-786F-65AA-767C8D3033AC}"/>
          </ac:spMkLst>
        </pc:spChg>
        <pc:spChg chg="mod">
          <ac:chgData name="George Katsikas" userId="04c5ab71-8058-4d2f-8992-589189ac9d4d" providerId="ADAL" clId="{2CE0EFD3-EB17-4F9A-BE35-8C82C39AA65F}" dt="2026-01-09T17:12:38.988" v="11800" actId="1038"/>
          <ac:spMkLst>
            <pc:docMk/>
            <pc:sldMk cId="2323870249" sldId="4132"/>
            <ac:spMk id="33" creationId="{264917BD-A92C-D09F-43AF-3E8B169B05F1}"/>
          </ac:spMkLst>
        </pc:spChg>
        <pc:spChg chg="mod ord">
          <ac:chgData name="George Katsikas" userId="04c5ab71-8058-4d2f-8992-589189ac9d4d" providerId="ADAL" clId="{2CE0EFD3-EB17-4F9A-BE35-8C82C39AA65F}" dt="2026-01-09T17:13:22.926" v="11813" actId="14100"/>
          <ac:spMkLst>
            <pc:docMk/>
            <pc:sldMk cId="2323870249" sldId="4132"/>
            <ac:spMk id="34" creationId="{964B3CD6-DBAF-4D22-F2E8-BA5E28143E3B}"/>
          </ac:spMkLst>
        </pc:spChg>
        <pc:spChg chg="mod ord">
          <ac:chgData name="George Katsikas" userId="04c5ab71-8058-4d2f-8992-589189ac9d4d" providerId="ADAL" clId="{2CE0EFD3-EB17-4F9A-BE35-8C82C39AA65F}" dt="2026-01-09T17:13:18.162" v="11811" actId="14100"/>
          <ac:spMkLst>
            <pc:docMk/>
            <pc:sldMk cId="2323870249" sldId="4132"/>
            <ac:spMk id="36" creationId="{74F4F050-BEAF-1B7D-CF8B-D7476B63EB78}"/>
          </ac:spMkLst>
        </pc:spChg>
        <pc:spChg chg="mod">
          <ac:chgData name="George Katsikas" userId="04c5ab71-8058-4d2f-8992-589189ac9d4d" providerId="ADAL" clId="{2CE0EFD3-EB17-4F9A-BE35-8C82C39AA65F}" dt="2026-01-09T17:13:55.818" v="11825" actId="255"/>
          <ac:spMkLst>
            <pc:docMk/>
            <pc:sldMk cId="2323870249" sldId="4132"/>
            <ac:spMk id="37" creationId="{25ACBCF6-F8B5-482E-5F52-7FBEBD955025}"/>
          </ac:spMkLst>
        </pc:spChg>
        <pc:spChg chg="add del mod">
          <ac:chgData name="George Katsikas" userId="04c5ab71-8058-4d2f-8992-589189ac9d4d" providerId="ADAL" clId="{2CE0EFD3-EB17-4F9A-BE35-8C82C39AA65F}" dt="2026-02-03T13:10:40.938" v="12848" actId="21"/>
          <ac:spMkLst>
            <pc:docMk/>
            <pc:sldMk cId="2323870249" sldId="4132"/>
            <ac:spMk id="40" creationId="{3455E4F8-EB07-2714-F9E2-7229964922B1}"/>
          </ac:spMkLst>
        </pc:spChg>
        <pc:spChg chg="add mod">
          <ac:chgData name="George Katsikas" userId="04c5ab71-8058-4d2f-8992-589189ac9d4d" providerId="ADAL" clId="{2CE0EFD3-EB17-4F9A-BE35-8C82C39AA65F}" dt="2026-02-03T13:10:57.749" v="12869"/>
          <ac:spMkLst>
            <pc:docMk/>
            <pc:sldMk cId="2323870249" sldId="4132"/>
            <ac:spMk id="42" creationId="{A3CDAD54-4E60-EFA3-3743-765C853E13D8}"/>
          </ac:spMkLst>
        </pc:spChg>
        <pc:spChg chg="mod">
          <ac:chgData name="George Katsikas" userId="04c5ab71-8058-4d2f-8992-589189ac9d4d" providerId="ADAL" clId="{2CE0EFD3-EB17-4F9A-BE35-8C82C39AA65F}" dt="2026-01-09T17:13:10.365" v="11809" actId="14100"/>
          <ac:spMkLst>
            <pc:docMk/>
            <pc:sldMk cId="2323870249" sldId="4132"/>
            <ac:spMk id="44" creationId="{F48BCF2C-18D8-598F-A497-8E6BF1A5DF26}"/>
          </ac:spMkLst>
        </pc:spChg>
        <pc:spChg chg="mod">
          <ac:chgData name="George Katsikas" userId="04c5ab71-8058-4d2f-8992-589189ac9d4d" providerId="ADAL" clId="{2CE0EFD3-EB17-4F9A-BE35-8C82C39AA65F}" dt="2026-01-09T17:12:38.988" v="11800" actId="1038"/>
          <ac:spMkLst>
            <pc:docMk/>
            <pc:sldMk cId="2323870249" sldId="4132"/>
            <ac:spMk id="47" creationId="{EDB99C4A-F662-2553-6EC9-10F2BE6544FE}"/>
          </ac:spMkLst>
        </pc:spChg>
        <pc:spChg chg="add mod ord">
          <ac:chgData name="George Katsikas" userId="04c5ab71-8058-4d2f-8992-589189ac9d4d" providerId="ADAL" clId="{2CE0EFD3-EB17-4F9A-BE35-8C82C39AA65F}" dt="2026-01-09T17:12:49.776" v="11801" actId="14100"/>
          <ac:spMkLst>
            <pc:docMk/>
            <pc:sldMk cId="2323870249" sldId="4132"/>
            <ac:spMk id="50" creationId="{3776FCB4-1E1A-F16E-A5BD-41BED3804195}"/>
          </ac:spMkLst>
        </pc:spChg>
        <pc:spChg chg="mod">
          <ac:chgData name="George Katsikas" userId="04c5ab71-8058-4d2f-8992-589189ac9d4d" providerId="ADAL" clId="{2CE0EFD3-EB17-4F9A-BE35-8C82C39AA65F}" dt="2026-01-04T09:50:49.112" v="4677" actId="20577"/>
          <ac:spMkLst>
            <pc:docMk/>
            <pc:sldMk cId="2323870249" sldId="4132"/>
            <ac:spMk id="52" creationId="{D067ECA3-DA0F-68CF-197D-F9F2D5E59E24}"/>
          </ac:spMkLst>
        </pc:spChg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55" creationId="{666E583C-00D9-018D-C159-7AFC05E9E412}"/>
          </ac:spMkLst>
        </pc:spChg>
        <pc:spChg chg="add mod">
          <ac:chgData name="George Katsikas" userId="04c5ab71-8058-4d2f-8992-589189ac9d4d" providerId="ADAL" clId="{2CE0EFD3-EB17-4F9A-BE35-8C82C39AA65F}" dt="2026-01-09T17:13:02.153" v="11808" actId="1037"/>
          <ac:spMkLst>
            <pc:docMk/>
            <pc:sldMk cId="2323870249" sldId="4132"/>
            <ac:spMk id="56" creationId="{9019C9FC-3D61-C376-E1E1-3187E180D9A8}"/>
          </ac:spMkLst>
        </pc:spChg>
        <pc:spChg chg="mod">
          <ac:chgData name="George Katsikas" userId="04c5ab71-8058-4d2f-8992-589189ac9d4d" providerId="ADAL" clId="{2CE0EFD3-EB17-4F9A-BE35-8C82C39AA65F}" dt="2026-01-09T17:13:36.201" v="11822" actId="1038"/>
          <ac:spMkLst>
            <pc:docMk/>
            <pc:sldMk cId="2323870249" sldId="4132"/>
            <ac:spMk id="59" creationId="{9B66CC0C-C5E2-0226-052C-78AFC5EA1DCD}"/>
          </ac:spMkLst>
        </pc:spChg>
        <pc:spChg chg="mod">
          <ac:chgData name="George Katsikas" userId="04c5ab71-8058-4d2f-8992-589189ac9d4d" providerId="ADAL" clId="{2CE0EFD3-EB17-4F9A-BE35-8C82C39AA65F}" dt="2026-01-08T23:03:49.818" v="10788" actId="1038"/>
          <ac:spMkLst>
            <pc:docMk/>
            <pc:sldMk cId="2323870249" sldId="4132"/>
            <ac:spMk id="128" creationId="{2EC0E587-A58B-D17D-FAA7-7C439D550BCC}"/>
          </ac:spMkLst>
        </pc:spChg>
        <pc:spChg chg="mod">
          <ac:chgData name="George Katsikas" userId="04c5ab71-8058-4d2f-8992-589189ac9d4d" providerId="ADAL" clId="{2CE0EFD3-EB17-4F9A-BE35-8C82C39AA65F}" dt="2026-01-08T23:03:49.818" v="10788" actId="1038"/>
          <ac:spMkLst>
            <pc:docMk/>
            <pc:sldMk cId="2323870249" sldId="4132"/>
            <ac:spMk id="133" creationId="{2E0BA032-48D1-6FC7-EBCA-64F6BA6204C2}"/>
          </ac:spMkLst>
        </pc:spChg>
        <pc:spChg chg="mod">
          <ac:chgData name="George Katsikas" userId="04c5ab71-8058-4d2f-8992-589189ac9d4d" providerId="ADAL" clId="{2CE0EFD3-EB17-4F9A-BE35-8C82C39AA65F}" dt="2026-01-08T23:03:49.818" v="10788" actId="1038"/>
          <ac:spMkLst>
            <pc:docMk/>
            <pc:sldMk cId="2323870249" sldId="4132"/>
            <ac:spMk id="134" creationId="{FA83FC72-ED8D-0448-CF04-A04F6F7228E5}"/>
          </ac:spMkLst>
        </pc:spChg>
        <pc:spChg chg="mod">
          <ac:chgData name="George Katsikas" userId="04c5ab71-8058-4d2f-8992-589189ac9d4d" providerId="ADAL" clId="{2CE0EFD3-EB17-4F9A-BE35-8C82C39AA65F}" dt="2026-01-08T23:03:49.818" v="10788" actId="1038"/>
          <ac:spMkLst>
            <pc:docMk/>
            <pc:sldMk cId="2323870249" sldId="4132"/>
            <ac:spMk id="135" creationId="{5E8DA3CE-AC64-D720-EA35-9A8F69437513}"/>
          </ac:spMkLst>
        </pc:spChg>
        <pc:spChg chg="mod">
          <ac:chgData name="George Katsikas" userId="04c5ab71-8058-4d2f-8992-589189ac9d4d" providerId="ADAL" clId="{2CE0EFD3-EB17-4F9A-BE35-8C82C39AA65F}" dt="2026-01-08T23:04:00.262" v="10789" actId="12789"/>
          <ac:spMkLst>
            <pc:docMk/>
            <pc:sldMk cId="2323870249" sldId="4132"/>
            <ac:spMk id="137" creationId="{BFF9D565-C43C-F3A5-F502-02285314E353}"/>
          </ac:spMkLst>
        </pc:spChg>
        <pc:spChg chg="mod">
          <ac:chgData name="George Katsikas" userId="04c5ab71-8058-4d2f-8992-589189ac9d4d" providerId="ADAL" clId="{2CE0EFD3-EB17-4F9A-BE35-8C82C39AA65F}" dt="2026-01-08T23:04:00.262" v="10789" actId="12789"/>
          <ac:spMkLst>
            <pc:docMk/>
            <pc:sldMk cId="2323870249" sldId="4132"/>
            <ac:spMk id="138" creationId="{99DFAF2B-FAE4-B43D-6DF4-26958362C749}"/>
          </ac:spMkLst>
        </pc:spChg>
        <pc:spChg chg="mod ord">
          <ac:chgData name="George Katsikas" userId="04c5ab71-8058-4d2f-8992-589189ac9d4d" providerId="ADAL" clId="{2CE0EFD3-EB17-4F9A-BE35-8C82C39AA65F}" dt="2026-01-05T06:39:44.063" v="6337" actId="166"/>
          <ac:spMkLst>
            <pc:docMk/>
            <pc:sldMk cId="2323870249" sldId="4132"/>
            <ac:spMk id="141" creationId="{253A5B58-565C-70EA-2CC0-6B092C6510F6}"/>
          </ac:spMkLst>
        </pc:spChg>
        <pc:spChg chg="mod">
          <ac:chgData name="George Katsikas" userId="04c5ab71-8058-4d2f-8992-589189ac9d4d" providerId="ADAL" clId="{2CE0EFD3-EB17-4F9A-BE35-8C82C39AA65F}" dt="2026-01-05T06:41:26.276" v="6416" actId="1037"/>
          <ac:spMkLst>
            <pc:docMk/>
            <pc:sldMk cId="2323870249" sldId="4132"/>
            <ac:spMk id="142" creationId="{A606FD44-9760-D2A6-73BC-C10E2394E81A}"/>
          </ac:spMkLst>
        </pc:spChg>
        <pc:spChg chg="mod">
          <ac:chgData name="George Katsikas" userId="04c5ab71-8058-4d2f-8992-589189ac9d4d" providerId="ADAL" clId="{2CE0EFD3-EB17-4F9A-BE35-8C82C39AA65F}" dt="2026-01-05T06:41:26.276" v="6416" actId="1037"/>
          <ac:spMkLst>
            <pc:docMk/>
            <pc:sldMk cId="2323870249" sldId="4132"/>
            <ac:spMk id="144" creationId="{DADC8B3C-B8A4-2085-7B20-9818AE16614D}"/>
          </ac:spMkLst>
        </pc:spChg>
        <pc:spChg chg="mod">
          <ac:chgData name="George Katsikas" userId="04c5ab71-8058-4d2f-8992-589189ac9d4d" providerId="ADAL" clId="{2CE0EFD3-EB17-4F9A-BE35-8C82C39AA65F}" dt="2026-01-04T09:53:46.612" v="5429" actId="1038"/>
          <ac:spMkLst>
            <pc:docMk/>
            <pc:sldMk cId="2323870249" sldId="4132"/>
            <ac:spMk id="145" creationId="{A85ED9C1-BEBF-67A4-70C9-6C0BD89D5DEA}"/>
          </ac:spMkLst>
        </pc:spChg>
        <pc:spChg chg="mod">
          <ac:chgData name="George Katsikas" userId="04c5ab71-8058-4d2f-8992-589189ac9d4d" providerId="ADAL" clId="{2CE0EFD3-EB17-4F9A-BE35-8C82C39AA65F}" dt="2026-01-05T06:41:26.276" v="6416" actId="1037"/>
          <ac:spMkLst>
            <pc:docMk/>
            <pc:sldMk cId="2323870249" sldId="4132"/>
            <ac:spMk id="146" creationId="{25BDC561-95BA-44E2-0522-427A9004D7B7}"/>
          </ac:spMkLst>
        </pc:spChg>
        <pc:spChg chg="mod">
          <ac:chgData name="George Katsikas" userId="04c5ab71-8058-4d2f-8992-589189ac9d4d" providerId="ADAL" clId="{2CE0EFD3-EB17-4F9A-BE35-8C82C39AA65F}" dt="2026-01-05T06:41:26.276" v="6416" actId="1037"/>
          <ac:spMkLst>
            <pc:docMk/>
            <pc:sldMk cId="2323870249" sldId="4132"/>
            <ac:spMk id="147" creationId="{46AA7B50-3BA8-7E1A-BBD5-FAA4E3130D19}"/>
          </ac:spMkLst>
        </pc:spChg>
        <pc:spChg chg="mod">
          <ac:chgData name="George Katsikas" userId="04c5ab71-8058-4d2f-8992-589189ac9d4d" providerId="ADAL" clId="{2CE0EFD3-EB17-4F9A-BE35-8C82C39AA65F}" dt="2026-01-08T23:05:33.732" v="10810" actId="1037"/>
          <ac:spMkLst>
            <pc:docMk/>
            <pc:sldMk cId="2323870249" sldId="4132"/>
            <ac:spMk id="148" creationId="{48980BA2-5F3A-2492-ED39-E7057EE64F5A}"/>
          </ac:spMkLst>
        </pc:spChg>
        <pc:spChg chg="mod">
          <ac:chgData name="George Katsikas" userId="04c5ab71-8058-4d2f-8992-589189ac9d4d" providerId="ADAL" clId="{2CE0EFD3-EB17-4F9A-BE35-8C82C39AA65F}" dt="2026-01-08T23:04:58.745" v="10806" actId="1038"/>
          <ac:spMkLst>
            <pc:docMk/>
            <pc:sldMk cId="2323870249" sldId="4132"/>
            <ac:spMk id="150" creationId="{C37D52EE-B9D8-9F54-1B71-C4CFF06EA616}"/>
          </ac:spMkLst>
        </pc:spChg>
        <pc:spChg chg="mod">
          <ac:chgData name="George Katsikas" userId="04c5ab71-8058-4d2f-8992-589189ac9d4d" providerId="ADAL" clId="{2CE0EFD3-EB17-4F9A-BE35-8C82C39AA65F}" dt="2026-01-08T23:05:26.391" v="10807" actId="12789"/>
          <ac:spMkLst>
            <pc:docMk/>
            <pc:sldMk cId="2323870249" sldId="4132"/>
            <ac:spMk id="160" creationId="{725A51A0-B6E1-7FEF-3C70-BAA984F34429}"/>
          </ac:spMkLst>
        </pc:spChg>
        <pc:spChg chg="mod">
          <ac:chgData name="George Katsikas" userId="04c5ab71-8058-4d2f-8992-589189ac9d4d" providerId="ADAL" clId="{2CE0EFD3-EB17-4F9A-BE35-8C82C39AA65F}" dt="2026-01-08T23:05:33.732" v="10810" actId="1037"/>
          <ac:spMkLst>
            <pc:docMk/>
            <pc:sldMk cId="2323870249" sldId="4132"/>
            <ac:spMk id="161" creationId="{53DF433A-040B-5F8A-266F-B115B731EDF9}"/>
          </ac:spMkLst>
        </pc:spChg>
        <pc:spChg chg="mod">
          <ac:chgData name="George Katsikas" userId="04c5ab71-8058-4d2f-8992-589189ac9d4d" providerId="ADAL" clId="{2CE0EFD3-EB17-4F9A-BE35-8C82C39AA65F}" dt="2026-01-08T23:04:29.275" v="10802" actId="1076"/>
          <ac:spMkLst>
            <pc:docMk/>
            <pc:sldMk cId="2323870249" sldId="4132"/>
            <ac:spMk id="162" creationId="{14A9BB87-BF3C-CA29-8E56-21C6554834A8}"/>
          </ac:spMkLst>
        </pc:spChg>
        <pc:spChg chg="mod">
          <ac:chgData name="George Katsikas" userId="04c5ab71-8058-4d2f-8992-589189ac9d4d" providerId="ADAL" clId="{2CE0EFD3-EB17-4F9A-BE35-8C82C39AA65F}" dt="2026-01-08T23:05:40.691" v="10811" actId="12789"/>
          <ac:spMkLst>
            <pc:docMk/>
            <pc:sldMk cId="2323870249" sldId="4132"/>
            <ac:spMk id="166" creationId="{C1DC9913-0EE9-8565-5373-9C00DDFD2B11}"/>
          </ac:spMkLst>
        </pc:spChg>
        <pc:spChg chg="mod">
          <ac:chgData name="George Katsikas" userId="04c5ab71-8058-4d2f-8992-589189ac9d4d" providerId="ADAL" clId="{2CE0EFD3-EB17-4F9A-BE35-8C82C39AA65F}" dt="2026-01-08T23:05:40.691" v="10811" actId="12789"/>
          <ac:spMkLst>
            <pc:docMk/>
            <pc:sldMk cId="2323870249" sldId="4132"/>
            <ac:spMk id="167" creationId="{72763BB7-E60C-4347-AC74-2A2A8D00A063}"/>
          </ac:spMkLst>
        </pc:spChg>
        <pc:spChg chg="add mod">
          <ac:chgData name="George Katsikas" userId="04c5ab71-8058-4d2f-8992-589189ac9d4d" providerId="ADAL" clId="{2CE0EFD3-EB17-4F9A-BE35-8C82C39AA65F}" dt="2026-01-09T17:12:38.988" v="11800" actId="1038"/>
          <ac:spMkLst>
            <pc:docMk/>
            <pc:sldMk cId="2323870249" sldId="4132"/>
            <ac:spMk id="168" creationId="{1750A4B3-3798-F554-0D9D-DB17F85743AF}"/>
          </ac:spMkLst>
        </pc:spChg>
        <pc:spChg chg="add mod">
          <ac:chgData name="George Katsikas" userId="04c5ab71-8058-4d2f-8992-589189ac9d4d" providerId="ADAL" clId="{2CE0EFD3-EB17-4F9A-BE35-8C82C39AA65F}" dt="2026-01-09T17:12:38.988" v="11800" actId="1038"/>
          <ac:spMkLst>
            <pc:docMk/>
            <pc:sldMk cId="2323870249" sldId="4132"/>
            <ac:spMk id="169" creationId="{DA78E799-19BD-329E-9B21-129A5E5F4C0C}"/>
          </ac:spMkLst>
        </pc:spChg>
        <pc:spChg chg="add mod">
          <ac:chgData name="George Katsikas" userId="04c5ab71-8058-4d2f-8992-589189ac9d4d" providerId="ADAL" clId="{2CE0EFD3-EB17-4F9A-BE35-8C82C39AA65F}" dt="2026-01-09T17:13:02.153" v="11808" actId="1037"/>
          <ac:spMkLst>
            <pc:docMk/>
            <pc:sldMk cId="2323870249" sldId="4132"/>
            <ac:spMk id="173" creationId="{E8AEA038-536A-40C8-547E-9923DF4202FA}"/>
          </ac:spMkLst>
        </pc:spChg>
        <pc:spChg chg="mod">
          <ac:chgData name="George Katsikas" userId="04c5ab71-8058-4d2f-8992-589189ac9d4d" providerId="ADAL" clId="{2CE0EFD3-EB17-4F9A-BE35-8C82C39AA65F}" dt="2026-01-04T09:55:21.409" v="5807" actId="20577"/>
          <ac:spMkLst>
            <pc:docMk/>
            <pc:sldMk cId="2323870249" sldId="4132"/>
            <ac:spMk id="174" creationId="{AB00873E-0B11-52E8-0432-B2B7B043E401}"/>
          </ac:spMkLst>
        </pc:spChg>
        <pc:spChg chg="add mod">
          <ac:chgData name="George Katsikas" userId="04c5ab71-8058-4d2f-8992-589189ac9d4d" providerId="ADAL" clId="{2CE0EFD3-EB17-4F9A-BE35-8C82C39AA65F}" dt="2026-01-09T17:13:02.153" v="11808" actId="1037"/>
          <ac:spMkLst>
            <pc:docMk/>
            <pc:sldMk cId="2323870249" sldId="4132"/>
            <ac:spMk id="175" creationId="{CA9ED641-6765-26DD-6760-2F8F77C033EA}"/>
          </ac:spMkLst>
        </pc:spChg>
        <pc:spChg chg="mod">
          <ac:chgData name="George Katsikas" userId="04c5ab71-8058-4d2f-8992-589189ac9d4d" providerId="ADAL" clId="{2CE0EFD3-EB17-4F9A-BE35-8C82C39AA65F}" dt="2026-01-04T09:52:34.062" v="5289" actId="20577"/>
          <ac:spMkLst>
            <pc:docMk/>
            <pc:sldMk cId="2323870249" sldId="4132"/>
            <ac:spMk id="188" creationId="{7343B600-6694-5E3F-EFD1-7F6D694F967E}"/>
          </ac:spMkLst>
        </pc:spChg>
        <pc:picChg chg="add del mod">
          <ac:chgData name="George Katsikas" userId="04c5ab71-8058-4d2f-8992-589189ac9d4d" providerId="ADAL" clId="{2CE0EFD3-EB17-4F9A-BE35-8C82C39AA65F}" dt="2026-02-03T13:10:40.938" v="12848" actId="21"/>
          <ac:picMkLst>
            <pc:docMk/>
            <pc:sldMk cId="2323870249" sldId="4132"/>
            <ac:picMk id="39" creationId="{3254686E-4F0D-121F-190C-63787F12D533}"/>
          </ac:picMkLst>
        </pc:picChg>
        <pc:picChg chg="add mod">
          <ac:chgData name="George Katsikas" userId="04c5ab71-8058-4d2f-8992-589189ac9d4d" providerId="ADAL" clId="{2CE0EFD3-EB17-4F9A-BE35-8C82C39AA65F}" dt="2026-02-03T13:10:57.749" v="12869"/>
          <ac:picMkLst>
            <pc:docMk/>
            <pc:sldMk cId="2323870249" sldId="4132"/>
            <ac:picMk id="41" creationId="{04F6B405-7961-C883-E647-7F9E0068CAC4}"/>
          </ac:picMkLst>
        </pc:picChg>
        <pc:picChg chg="add mod">
          <ac:chgData name="George Katsikas" userId="04c5ab71-8058-4d2f-8992-589189ac9d4d" providerId="ADAL" clId="{2CE0EFD3-EB17-4F9A-BE35-8C82C39AA65F}" dt="2026-02-03T13:23:10.902" v="12882"/>
          <ac:picMkLst>
            <pc:docMk/>
            <pc:sldMk cId="2323870249" sldId="4132"/>
            <ac:picMk id="45" creationId="{5AFB7434-2546-259A-8254-5A2511934E83}"/>
          </ac:picMkLst>
        </pc:picChg>
        <pc:cxnChg chg="mod">
          <ac:chgData name="George Katsikas" userId="04c5ab71-8058-4d2f-8992-589189ac9d4d" providerId="ADAL" clId="{2CE0EFD3-EB17-4F9A-BE35-8C82C39AA65F}" dt="2026-01-09T17:12:22.501" v="11772" actId="14100"/>
          <ac:cxnSpMkLst>
            <pc:docMk/>
            <pc:sldMk cId="2323870249" sldId="4132"/>
            <ac:cxnSpMk id="12" creationId="{5D3975F4-05AA-EEEA-7858-06FA0AABF0E5}"/>
          </ac:cxnSpMkLst>
        </pc:cxnChg>
        <pc:cxnChg chg="add mod">
          <ac:chgData name="George Katsikas" userId="04c5ab71-8058-4d2f-8992-589189ac9d4d" providerId="ADAL" clId="{2CE0EFD3-EB17-4F9A-BE35-8C82C39AA65F}" dt="2026-01-09T17:13:28.937" v="11815" actId="14100"/>
          <ac:cxnSpMkLst>
            <pc:docMk/>
            <pc:sldMk cId="2323870249" sldId="4132"/>
            <ac:cxnSpMk id="16" creationId="{3EFE93F4-BF98-5B1D-A0F5-5750883AB3B3}"/>
          </ac:cxnSpMkLst>
        </pc:cxnChg>
        <pc:cxnChg chg="mod">
          <ac:chgData name="George Katsikas" userId="04c5ab71-8058-4d2f-8992-589189ac9d4d" providerId="ADAL" clId="{2CE0EFD3-EB17-4F9A-BE35-8C82C39AA65F}" dt="2026-01-09T17:12:15.045" v="11771" actId="14100"/>
          <ac:cxnSpMkLst>
            <pc:docMk/>
            <pc:sldMk cId="2323870249" sldId="4132"/>
            <ac:cxnSpMk id="17" creationId="{260B9151-59DE-214C-C80B-CE904AB5653C}"/>
          </ac:cxnSpMkLst>
        </pc:cxnChg>
        <pc:cxnChg chg="mod">
          <ac:chgData name="George Katsikas" userId="04c5ab71-8058-4d2f-8992-589189ac9d4d" providerId="ADAL" clId="{2CE0EFD3-EB17-4F9A-BE35-8C82C39AA65F}" dt="2026-01-09T17:13:36.201" v="11822" actId="1038"/>
          <ac:cxnSpMkLst>
            <pc:docMk/>
            <pc:sldMk cId="2323870249" sldId="4132"/>
            <ac:cxnSpMk id="26" creationId="{7F795E4A-8E35-4645-39CF-0F7957690197}"/>
          </ac:cxnSpMkLst>
        </pc:cxnChg>
        <pc:cxnChg chg="mod">
          <ac:chgData name="George Katsikas" userId="04c5ab71-8058-4d2f-8992-589189ac9d4d" providerId="ADAL" clId="{2CE0EFD3-EB17-4F9A-BE35-8C82C39AA65F}" dt="2026-01-09T17:12:38.988" v="11800" actId="1038"/>
          <ac:cxnSpMkLst>
            <pc:docMk/>
            <pc:sldMk cId="2323870249" sldId="4132"/>
            <ac:cxnSpMk id="28" creationId="{03A2DBB1-54E0-AECC-7F32-351F6997D1E8}"/>
          </ac:cxnSpMkLst>
        </pc:cxnChg>
        <pc:cxnChg chg="add mod">
          <ac:chgData name="George Katsikas" userId="04c5ab71-8058-4d2f-8992-589189ac9d4d" providerId="ADAL" clId="{2CE0EFD3-EB17-4F9A-BE35-8C82C39AA65F}" dt="2026-01-04T09:54:55.403" v="5800" actId="14100"/>
          <ac:cxnSpMkLst>
            <pc:docMk/>
            <pc:sldMk cId="2323870249" sldId="4132"/>
            <ac:cxnSpMk id="29" creationId="{C6D350AB-CCC7-67FF-FDD5-4985B9759829}"/>
          </ac:cxnSpMkLst>
        </pc:cxnChg>
        <pc:cxnChg chg="mod">
          <ac:chgData name="George Katsikas" userId="04c5ab71-8058-4d2f-8992-589189ac9d4d" providerId="ADAL" clId="{2CE0EFD3-EB17-4F9A-BE35-8C82C39AA65F}" dt="2026-01-04T10:10:13.978" v="6250" actId="465"/>
          <ac:cxnSpMkLst>
            <pc:docMk/>
            <pc:sldMk cId="2323870249" sldId="4132"/>
            <ac:cxnSpMk id="35" creationId="{0F12B7CD-82D4-13A5-F94D-9057071961E8}"/>
          </ac:cxnSpMkLst>
        </pc:cxnChg>
        <pc:cxnChg chg="mod">
          <ac:chgData name="George Katsikas" userId="04c5ab71-8058-4d2f-8992-589189ac9d4d" providerId="ADAL" clId="{2CE0EFD3-EB17-4F9A-BE35-8C82C39AA65F}" dt="2026-01-09T17:12:38.988" v="11800" actId="1038"/>
          <ac:cxnSpMkLst>
            <pc:docMk/>
            <pc:sldMk cId="2323870249" sldId="4132"/>
            <ac:cxnSpMk id="38" creationId="{B70825AD-6077-00BD-7692-EB60E690EEDC}"/>
          </ac:cxnSpMkLst>
        </pc:cxnChg>
        <pc:cxnChg chg="mod">
          <ac:chgData name="George Katsikas" userId="04c5ab71-8058-4d2f-8992-589189ac9d4d" providerId="ADAL" clId="{2CE0EFD3-EB17-4F9A-BE35-8C82C39AA65F}" dt="2026-01-09T17:12:38.988" v="11800" actId="1038"/>
          <ac:cxnSpMkLst>
            <pc:docMk/>
            <pc:sldMk cId="2323870249" sldId="4132"/>
            <ac:cxnSpMk id="43" creationId="{AAC20DB0-5860-A98A-F835-5F73B2457302}"/>
          </ac:cxnSpMkLst>
        </pc:cxnChg>
        <pc:cxnChg chg="mod">
          <ac:chgData name="George Katsikas" userId="04c5ab71-8058-4d2f-8992-589189ac9d4d" providerId="ADAL" clId="{2CE0EFD3-EB17-4F9A-BE35-8C82C39AA65F}" dt="2026-01-08T23:04:58.745" v="10806" actId="1038"/>
          <ac:cxnSpMkLst>
            <pc:docMk/>
            <pc:sldMk cId="2323870249" sldId="4132"/>
            <ac:cxnSpMk id="53" creationId="{8460DB56-27D6-EA86-BD3A-C3634DE44BAC}"/>
          </ac:cxnSpMkLst>
        </pc:cxnChg>
        <pc:cxnChg chg="mod">
          <ac:chgData name="George Katsikas" userId="04c5ab71-8058-4d2f-8992-589189ac9d4d" providerId="ADAL" clId="{2CE0EFD3-EB17-4F9A-BE35-8C82C39AA65F}" dt="2026-01-09T17:13:41.268" v="11823" actId="14100"/>
          <ac:cxnSpMkLst>
            <pc:docMk/>
            <pc:sldMk cId="2323870249" sldId="4132"/>
            <ac:cxnSpMk id="58" creationId="{14F9CCF6-789D-0066-FE11-02E358448777}"/>
          </ac:cxnSpMkLst>
        </pc:cxnChg>
        <pc:cxnChg chg="mod">
          <ac:chgData name="George Katsikas" userId="04c5ab71-8058-4d2f-8992-589189ac9d4d" providerId="ADAL" clId="{2CE0EFD3-EB17-4F9A-BE35-8C82C39AA65F}" dt="2026-01-09T17:12:22.501" v="11772" actId="14100"/>
          <ac:cxnSpMkLst>
            <pc:docMk/>
            <pc:sldMk cId="2323870249" sldId="4132"/>
            <ac:cxnSpMk id="60" creationId="{697D016B-8C59-206E-5A4F-61473ADAC997}"/>
          </ac:cxnSpMkLst>
        </pc:cxnChg>
        <pc:cxnChg chg="mod">
          <ac:chgData name="George Katsikas" userId="04c5ab71-8058-4d2f-8992-589189ac9d4d" providerId="ADAL" clId="{2CE0EFD3-EB17-4F9A-BE35-8C82C39AA65F}" dt="2026-01-08T23:03:49.818" v="10788" actId="1038"/>
          <ac:cxnSpMkLst>
            <pc:docMk/>
            <pc:sldMk cId="2323870249" sldId="4132"/>
            <ac:cxnSpMk id="131" creationId="{BDC79E26-4D5B-0FEF-DDBB-F3BE881DCE26}"/>
          </ac:cxnSpMkLst>
        </pc:cxnChg>
        <pc:cxnChg chg="mod">
          <ac:chgData name="George Katsikas" userId="04c5ab71-8058-4d2f-8992-589189ac9d4d" providerId="ADAL" clId="{2CE0EFD3-EB17-4F9A-BE35-8C82C39AA65F}" dt="2026-01-08T23:03:49.818" v="10788" actId="1038"/>
          <ac:cxnSpMkLst>
            <pc:docMk/>
            <pc:sldMk cId="2323870249" sldId="4132"/>
            <ac:cxnSpMk id="132" creationId="{86BD2DFB-4802-0DFB-435F-67A1EE47E61B}"/>
          </ac:cxnSpMkLst>
        </pc:cxnChg>
        <pc:cxnChg chg="mod">
          <ac:chgData name="George Katsikas" userId="04c5ab71-8058-4d2f-8992-589189ac9d4d" providerId="ADAL" clId="{2CE0EFD3-EB17-4F9A-BE35-8C82C39AA65F}" dt="2026-01-08T23:04:58.745" v="10806" actId="1038"/>
          <ac:cxnSpMkLst>
            <pc:docMk/>
            <pc:sldMk cId="2323870249" sldId="4132"/>
            <ac:cxnSpMk id="153" creationId="{BC098EE2-3B46-0680-BA40-9B68459D1104}"/>
          </ac:cxnSpMkLst>
        </pc:cxnChg>
        <pc:cxnChg chg="add del mod">
          <ac:chgData name="George Katsikas" userId="04c5ab71-8058-4d2f-8992-589189ac9d4d" providerId="ADAL" clId="{2CE0EFD3-EB17-4F9A-BE35-8C82C39AA65F}" dt="2026-01-09T17:13:10.365" v="11809" actId="14100"/>
          <ac:cxnSpMkLst>
            <pc:docMk/>
            <pc:sldMk cId="2323870249" sldId="4132"/>
            <ac:cxnSpMk id="179" creationId="{A6C0CAC6-BD32-9E5E-F4AC-E4C8C61CAE27}"/>
          </ac:cxnSpMkLst>
        </pc:cxnChg>
        <pc:cxnChg chg="add mod">
          <ac:chgData name="George Katsikas" userId="04c5ab71-8058-4d2f-8992-589189ac9d4d" providerId="ADAL" clId="{2CE0EFD3-EB17-4F9A-BE35-8C82C39AA65F}" dt="2026-01-09T17:08:31.754" v="11632" actId="1035"/>
          <ac:cxnSpMkLst>
            <pc:docMk/>
            <pc:sldMk cId="2323870249" sldId="4132"/>
            <ac:cxnSpMk id="182" creationId="{A682B52D-24AB-75A8-9A94-AF54B900F941}"/>
          </ac:cxnSpMkLst>
        </pc:cxnChg>
        <pc:cxnChg chg="mod">
          <ac:chgData name="George Katsikas" userId="04c5ab71-8058-4d2f-8992-589189ac9d4d" providerId="ADAL" clId="{2CE0EFD3-EB17-4F9A-BE35-8C82C39AA65F}" dt="2026-01-04T09:52:39.110" v="5290" actId="14100"/>
          <ac:cxnSpMkLst>
            <pc:docMk/>
            <pc:sldMk cId="2323870249" sldId="4132"/>
            <ac:cxnSpMk id="196" creationId="{62748637-D916-ABB6-8F25-3D0D34740CCC}"/>
          </ac:cxnSpMkLst>
        </pc:cxnChg>
        <pc:cxnChg chg="add del mod">
          <ac:chgData name="George Katsikas" userId="04c5ab71-8058-4d2f-8992-589189ac9d4d" providerId="ADAL" clId="{2CE0EFD3-EB17-4F9A-BE35-8C82C39AA65F}" dt="2026-01-09T17:13:44.127" v="11824" actId="14100"/>
          <ac:cxnSpMkLst>
            <pc:docMk/>
            <pc:sldMk cId="2323870249" sldId="4132"/>
            <ac:cxnSpMk id="205" creationId="{25A807EC-B22B-39D6-BC44-4E590D292A0F}"/>
          </ac:cxnSpMkLst>
        </pc:cxnChg>
      </pc:sldChg>
      <pc:sldChg chg="add modAnim">
        <pc:chgData name="George Katsikas" userId="04c5ab71-8058-4d2f-8992-589189ac9d4d" providerId="ADAL" clId="{2CE0EFD3-EB17-4F9A-BE35-8C82C39AA65F}" dt="2026-01-07T17:07:12.945" v="9269"/>
        <pc:sldMkLst>
          <pc:docMk/>
          <pc:sldMk cId="97451597" sldId="4133"/>
        </pc:sldMkLst>
      </pc:sldChg>
      <pc:sldChg chg="addSp delSp modSp mod">
        <pc:chgData name="George Katsikas" userId="04c5ab71-8058-4d2f-8992-589189ac9d4d" providerId="ADAL" clId="{2CE0EFD3-EB17-4F9A-BE35-8C82C39AA65F}" dt="2026-02-03T13:23:22.579" v="12903" actId="1038"/>
        <pc:sldMkLst>
          <pc:docMk/>
          <pc:sldMk cId="2965690099" sldId="4140"/>
        </pc:sldMkLst>
        <pc:spChg chg="add del mod">
          <ac:chgData name="George Katsikas" userId="04c5ab71-8058-4d2f-8992-589189ac9d4d" providerId="ADAL" clId="{2CE0EFD3-EB17-4F9A-BE35-8C82C39AA65F}" dt="2026-02-03T13:10:46.858" v="12851" actId="478"/>
          <ac:spMkLst>
            <pc:docMk/>
            <pc:sldMk cId="2965690099" sldId="4140"/>
            <ac:spMk id="18" creationId="{5713160B-D09B-C542-C7C4-5DBEC7390991}"/>
          </ac:spMkLst>
        </pc:spChg>
        <pc:spChg chg="add mod">
          <ac:chgData name="George Katsikas" userId="04c5ab71-8058-4d2f-8992-589189ac9d4d" providerId="ADAL" clId="{2CE0EFD3-EB17-4F9A-BE35-8C82C39AA65F}" dt="2026-02-03T13:23:22.579" v="12903" actId="1038"/>
          <ac:spMkLst>
            <pc:docMk/>
            <pc:sldMk cId="2965690099" sldId="4140"/>
            <ac:spMk id="30" creationId="{3455E4F8-EB07-2714-F9E2-7229964922B1}"/>
          </ac:spMkLst>
        </pc:spChg>
        <pc:spChg chg="ord">
          <ac:chgData name="George Katsikas" userId="04c5ab71-8058-4d2f-8992-589189ac9d4d" providerId="ADAL" clId="{2CE0EFD3-EB17-4F9A-BE35-8C82C39AA65F}" dt="2026-02-03T11:14:32.710" v="12335" actId="166"/>
          <ac:spMkLst>
            <pc:docMk/>
            <pc:sldMk cId="2965690099" sldId="4140"/>
            <ac:spMk id="141" creationId="{5F72EDEA-107B-BFAC-DEC1-81AF24BE0A52}"/>
          </ac:spMkLst>
        </pc:spChg>
        <pc:picChg chg="add del mod">
          <ac:chgData name="George Katsikas" userId="04c5ab71-8058-4d2f-8992-589189ac9d4d" providerId="ADAL" clId="{2CE0EFD3-EB17-4F9A-BE35-8C82C39AA65F}" dt="2026-02-03T13:10:44.223" v="12850" actId="478"/>
          <ac:picMkLst>
            <pc:docMk/>
            <pc:sldMk cId="2965690099" sldId="4140"/>
            <ac:picMk id="16" creationId="{EE924843-56FE-0850-AB5B-439C47AE4B94}"/>
          </ac:picMkLst>
        </pc:picChg>
        <pc:picChg chg="add mod">
          <ac:chgData name="George Katsikas" userId="04c5ab71-8058-4d2f-8992-589189ac9d4d" providerId="ADAL" clId="{2CE0EFD3-EB17-4F9A-BE35-8C82C39AA65F}" dt="2026-02-03T13:23:22.579" v="12903" actId="1038"/>
          <ac:picMkLst>
            <pc:docMk/>
            <pc:sldMk cId="2965690099" sldId="4140"/>
            <ac:picMk id="31" creationId="{916EE27B-6B52-4AC1-0782-79CAF9706481}"/>
          </ac:picMkLst>
        </pc:picChg>
        <pc:picChg chg="add mod">
          <ac:chgData name="George Katsikas" userId="04c5ab71-8058-4d2f-8992-589189ac9d4d" providerId="ADAL" clId="{2CE0EFD3-EB17-4F9A-BE35-8C82C39AA65F}" dt="2026-02-03T13:23:22.579" v="12903" actId="1038"/>
          <ac:picMkLst>
            <pc:docMk/>
            <pc:sldMk cId="2965690099" sldId="4140"/>
            <ac:picMk id="39" creationId="{3254686E-4F0D-121F-190C-63787F12D533}"/>
          </ac:picMkLst>
        </pc:picChg>
      </pc:sldChg>
      <pc:sldChg chg="delSp modSp mod">
        <pc:chgData name="George Katsikas" userId="04c5ab71-8058-4d2f-8992-589189ac9d4d" providerId="ADAL" clId="{2CE0EFD3-EB17-4F9A-BE35-8C82C39AA65F}" dt="2026-02-03T11:19:24.837" v="12377" actId="478"/>
        <pc:sldMkLst>
          <pc:docMk/>
          <pc:sldMk cId="2286067153" sldId="4143"/>
        </pc:sldMkLst>
        <pc:spChg chg="del">
          <ac:chgData name="George Katsikas" userId="04c5ab71-8058-4d2f-8992-589189ac9d4d" providerId="ADAL" clId="{2CE0EFD3-EB17-4F9A-BE35-8C82C39AA65F}" dt="2026-02-03T11:15:36.220" v="12338" actId="478"/>
          <ac:spMkLst>
            <pc:docMk/>
            <pc:sldMk cId="2286067153" sldId="4143"/>
            <ac:spMk id="60" creationId="{B3675AC0-7D77-14B4-0800-F2F3914B1D71}"/>
          </ac:spMkLst>
        </pc:spChg>
        <pc:spChg chg="del">
          <ac:chgData name="George Katsikas" userId="04c5ab71-8058-4d2f-8992-589189ac9d4d" providerId="ADAL" clId="{2CE0EFD3-EB17-4F9A-BE35-8C82C39AA65F}" dt="2026-02-03T11:15:36.220" v="12338" actId="478"/>
          <ac:spMkLst>
            <pc:docMk/>
            <pc:sldMk cId="2286067153" sldId="4143"/>
            <ac:spMk id="61" creationId="{3D0C9CA1-8DAA-BA6F-C923-2B8B3B7E426B}"/>
          </ac:spMkLst>
        </pc:spChg>
        <pc:spChg chg="del">
          <ac:chgData name="George Katsikas" userId="04c5ab71-8058-4d2f-8992-589189ac9d4d" providerId="ADAL" clId="{2CE0EFD3-EB17-4F9A-BE35-8C82C39AA65F}" dt="2026-02-03T11:15:36.220" v="12338" actId="478"/>
          <ac:spMkLst>
            <pc:docMk/>
            <pc:sldMk cId="2286067153" sldId="4143"/>
            <ac:spMk id="62" creationId="{E9D6E772-BC72-6D22-FB0E-C4E3D7919FC1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60" creationId="{15DAF23B-B6C9-1930-90B1-B95E1C87AB4F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70" creationId="{6F4DD39C-9276-B165-EF98-1ED648F32D70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76" creationId="{4B836415-C564-868E-9F18-A6C335407CD1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77" creationId="{A94A745F-2516-276E-4A90-6BBD8F4B4F5D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79" creationId="{AC1BB914-52BD-1553-0430-198B1E17143D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80" creationId="{21D387A5-AACC-E04F-5EEC-1571E6F28942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85" creationId="{BF6AEE91-C38F-FF4C-CDF8-D4967A5D6C5D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198" creationId="{4D22A324-7A37-6297-3BE4-F85C991E463D}"/>
          </ac:spMkLst>
        </pc:spChg>
        <pc:spChg chg="del">
          <ac:chgData name="George Katsikas" userId="04c5ab71-8058-4d2f-8992-589189ac9d4d" providerId="ADAL" clId="{2CE0EFD3-EB17-4F9A-BE35-8C82C39AA65F}" dt="2026-02-03T11:15:55.049" v="12342" actId="478"/>
          <ac:spMkLst>
            <pc:docMk/>
            <pc:sldMk cId="2286067153" sldId="4143"/>
            <ac:spMk id="2202" creationId="{2B01F1E0-9C88-C726-40CB-FAF04D223130}"/>
          </ac:spMkLst>
        </pc:spChg>
        <pc:spChg chg="del">
          <ac:chgData name="George Katsikas" userId="04c5ab71-8058-4d2f-8992-589189ac9d4d" providerId="ADAL" clId="{2CE0EFD3-EB17-4F9A-BE35-8C82C39AA65F}" dt="2026-02-03T11:19:24.837" v="12377" actId="478"/>
          <ac:spMkLst>
            <pc:docMk/>
            <pc:sldMk cId="2286067153" sldId="4143"/>
            <ac:spMk id="2203" creationId="{DE805B98-96A6-3B19-A0FD-B0BF2462DA34}"/>
          </ac:spMkLst>
        </pc:spChg>
        <pc:spChg chg="del">
          <ac:chgData name="George Katsikas" userId="04c5ab71-8058-4d2f-8992-589189ac9d4d" providerId="ADAL" clId="{2CE0EFD3-EB17-4F9A-BE35-8C82C39AA65F}" dt="2026-02-03T11:19:24.837" v="12377" actId="478"/>
          <ac:spMkLst>
            <pc:docMk/>
            <pc:sldMk cId="2286067153" sldId="4143"/>
            <ac:spMk id="2204" creationId="{D5848B8C-CBAA-0CC6-96FA-B9BF22400603}"/>
          </ac:spMkLst>
        </pc:spChg>
        <pc:spChg chg="del">
          <ac:chgData name="George Katsikas" userId="04c5ab71-8058-4d2f-8992-589189ac9d4d" providerId="ADAL" clId="{2CE0EFD3-EB17-4F9A-BE35-8C82C39AA65F}" dt="2026-02-03T11:19:24.837" v="12377" actId="478"/>
          <ac:spMkLst>
            <pc:docMk/>
            <pc:sldMk cId="2286067153" sldId="4143"/>
            <ac:spMk id="2207" creationId="{58945D58-8532-72B5-269F-DD461CF6ED1E}"/>
          </ac:spMkLst>
        </pc:spChg>
        <pc:spChg chg="del">
          <ac:chgData name="George Katsikas" userId="04c5ab71-8058-4d2f-8992-589189ac9d4d" providerId="ADAL" clId="{2CE0EFD3-EB17-4F9A-BE35-8C82C39AA65F}" dt="2026-02-03T11:19:24.837" v="12377" actId="478"/>
          <ac:spMkLst>
            <pc:docMk/>
            <pc:sldMk cId="2286067153" sldId="4143"/>
            <ac:spMk id="2208" creationId="{3DBBF5A0-536E-DEC9-4C50-3EA4A52E4366}"/>
          </ac:spMkLst>
        </pc:spChg>
        <pc:spChg chg="del">
          <ac:chgData name="George Katsikas" userId="04c5ab71-8058-4d2f-8992-589189ac9d4d" providerId="ADAL" clId="{2CE0EFD3-EB17-4F9A-BE35-8C82C39AA65F}" dt="2026-02-03T11:19:24.837" v="12377" actId="478"/>
          <ac:spMkLst>
            <pc:docMk/>
            <pc:sldMk cId="2286067153" sldId="4143"/>
            <ac:spMk id="2210" creationId="{B24C240E-4962-78F1-6877-374C274AC976}"/>
          </ac:spMkLst>
        </pc:spChg>
        <pc:spChg chg="del">
          <ac:chgData name="George Katsikas" userId="04c5ab71-8058-4d2f-8992-589189ac9d4d" providerId="ADAL" clId="{2CE0EFD3-EB17-4F9A-BE35-8C82C39AA65F}" dt="2026-02-03T11:19:24.837" v="12377" actId="478"/>
          <ac:spMkLst>
            <pc:docMk/>
            <pc:sldMk cId="2286067153" sldId="4143"/>
            <ac:spMk id="2211" creationId="{871BCC52-9DDF-B916-E8B0-0F30C2D5C101}"/>
          </ac:spMkLst>
        </pc:spChg>
        <pc:spChg chg="del">
          <ac:chgData name="George Katsikas" userId="04c5ab71-8058-4d2f-8992-589189ac9d4d" providerId="ADAL" clId="{2CE0EFD3-EB17-4F9A-BE35-8C82C39AA65F}" dt="2026-02-03T11:17:28.507" v="12361" actId="478"/>
          <ac:spMkLst>
            <pc:docMk/>
            <pc:sldMk cId="2286067153" sldId="4143"/>
            <ac:spMk id="2245" creationId="{D7CCE89A-CEAA-49E5-BC38-A7C874867A21}"/>
          </ac:spMkLst>
        </pc:spChg>
        <pc:spChg chg="del">
          <ac:chgData name="George Katsikas" userId="04c5ab71-8058-4d2f-8992-589189ac9d4d" providerId="ADAL" clId="{2CE0EFD3-EB17-4F9A-BE35-8C82C39AA65F}" dt="2026-02-03T11:17:28.507" v="12361" actId="478"/>
          <ac:spMkLst>
            <pc:docMk/>
            <pc:sldMk cId="2286067153" sldId="4143"/>
            <ac:spMk id="2246" creationId="{489853C9-DDF3-7E12-F2D9-0C0BB80F9DCA}"/>
          </ac:spMkLst>
        </pc:spChg>
        <pc:spChg chg="del">
          <ac:chgData name="George Katsikas" userId="04c5ab71-8058-4d2f-8992-589189ac9d4d" providerId="ADAL" clId="{2CE0EFD3-EB17-4F9A-BE35-8C82C39AA65F}" dt="2026-02-03T11:17:28.507" v="12361" actId="478"/>
          <ac:spMkLst>
            <pc:docMk/>
            <pc:sldMk cId="2286067153" sldId="4143"/>
            <ac:spMk id="2247" creationId="{A6A876F9-46B8-5A11-4EF4-65019A167703}"/>
          </ac:spMkLst>
        </pc:spChg>
        <pc:spChg chg="del">
          <ac:chgData name="George Katsikas" userId="04c5ab71-8058-4d2f-8992-589189ac9d4d" providerId="ADAL" clId="{2CE0EFD3-EB17-4F9A-BE35-8C82C39AA65F}" dt="2026-02-03T11:17:28.507" v="12361" actId="478"/>
          <ac:spMkLst>
            <pc:docMk/>
            <pc:sldMk cId="2286067153" sldId="4143"/>
            <ac:spMk id="2248" creationId="{A80CE726-D23E-AA4E-DC5B-F0E9DAC72CF0}"/>
          </ac:spMkLst>
        </pc:spChg>
        <pc:spChg chg="del">
          <ac:chgData name="George Katsikas" userId="04c5ab71-8058-4d2f-8992-589189ac9d4d" providerId="ADAL" clId="{2CE0EFD3-EB17-4F9A-BE35-8C82C39AA65F}" dt="2026-02-03T11:17:28.507" v="12361" actId="478"/>
          <ac:spMkLst>
            <pc:docMk/>
            <pc:sldMk cId="2286067153" sldId="4143"/>
            <ac:spMk id="2250" creationId="{9E66D20E-5DF7-E050-2861-DA44116CB647}"/>
          </ac:spMkLst>
        </pc:spChg>
        <pc:spChg chg="del">
          <ac:chgData name="George Katsikas" userId="04c5ab71-8058-4d2f-8992-589189ac9d4d" providerId="ADAL" clId="{2CE0EFD3-EB17-4F9A-BE35-8C82C39AA65F}" dt="2026-02-03T11:15:36.220" v="12338" actId="478"/>
          <ac:spMkLst>
            <pc:docMk/>
            <pc:sldMk cId="2286067153" sldId="4143"/>
            <ac:spMk id="2252" creationId="{C3241123-215E-92D2-826B-F98FFA67AECF}"/>
          </ac:spMkLst>
        </pc:spChg>
        <pc:spChg chg="del">
          <ac:chgData name="George Katsikas" userId="04c5ab71-8058-4d2f-8992-589189ac9d4d" providerId="ADAL" clId="{2CE0EFD3-EB17-4F9A-BE35-8C82C39AA65F}" dt="2026-02-03T11:15:36.220" v="12338" actId="478"/>
          <ac:spMkLst>
            <pc:docMk/>
            <pc:sldMk cId="2286067153" sldId="4143"/>
            <ac:spMk id="2254" creationId="{21A333D2-860A-45FF-E0FD-7D6167F48155}"/>
          </ac:spMkLst>
        </pc:spChg>
        <pc:spChg chg="del">
          <ac:chgData name="George Katsikas" userId="04c5ab71-8058-4d2f-8992-589189ac9d4d" providerId="ADAL" clId="{2CE0EFD3-EB17-4F9A-BE35-8C82C39AA65F}" dt="2026-02-03T11:15:36.220" v="12338" actId="478"/>
          <ac:spMkLst>
            <pc:docMk/>
            <pc:sldMk cId="2286067153" sldId="4143"/>
            <ac:spMk id="2257" creationId="{04656E87-7B8F-50E7-19EE-7464CDD0F82A}"/>
          </ac:spMkLst>
        </pc:spChg>
        <pc:spChg chg="del">
          <ac:chgData name="George Katsikas" userId="04c5ab71-8058-4d2f-8992-589189ac9d4d" providerId="ADAL" clId="{2CE0EFD3-EB17-4F9A-BE35-8C82C39AA65F}" dt="2026-02-03T11:17:28.507" v="12361" actId="478"/>
          <ac:spMkLst>
            <pc:docMk/>
            <pc:sldMk cId="2286067153" sldId="4143"/>
            <ac:spMk id="2259" creationId="{8140B293-62A7-C217-C86C-C61AFBF2CE43}"/>
          </ac:spMkLst>
        </pc:spChg>
        <pc:spChg chg="del">
          <ac:chgData name="George Katsikas" userId="04c5ab71-8058-4d2f-8992-589189ac9d4d" providerId="ADAL" clId="{2CE0EFD3-EB17-4F9A-BE35-8C82C39AA65F}" dt="2026-02-03T11:17:28.507" v="12361" actId="478"/>
          <ac:spMkLst>
            <pc:docMk/>
            <pc:sldMk cId="2286067153" sldId="4143"/>
            <ac:spMk id="2261" creationId="{59601BA8-9520-3123-4550-D4EB4A49AE1F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264" creationId="{C658EFE5-2A2B-988C-DD06-30C00E5CDFF3}"/>
          </ac:spMkLst>
        </pc:spChg>
        <pc:spChg chg="del">
          <ac:chgData name="George Katsikas" userId="04c5ab71-8058-4d2f-8992-589189ac9d4d" providerId="ADAL" clId="{2CE0EFD3-EB17-4F9A-BE35-8C82C39AA65F}" dt="2026-02-03T11:19:18.853" v="12376" actId="478"/>
          <ac:spMkLst>
            <pc:docMk/>
            <pc:sldMk cId="2286067153" sldId="4143"/>
            <ac:spMk id="2275" creationId="{658CB186-0A6D-728D-BAE4-38099C8DAE81}"/>
          </ac:spMkLst>
        </pc:spChg>
        <pc:spChg chg="del">
          <ac:chgData name="George Katsikas" userId="04c5ab71-8058-4d2f-8992-589189ac9d4d" providerId="ADAL" clId="{2CE0EFD3-EB17-4F9A-BE35-8C82C39AA65F}" dt="2026-02-03T11:19:18.853" v="12376" actId="478"/>
          <ac:spMkLst>
            <pc:docMk/>
            <pc:sldMk cId="2286067153" sldId="4143"/>
            <ac:spMk id="2277" creationId="{56B6E7ED-FB02-C6BD-9F76-DFE463A98C94}"/>
          </ac:spMkLst>
        </pc:spChg>
        <pc:spChg chg="del">
          <ac:chgData name="George Katsikas" userId="04c5ab71-8058-4d2f-8992-589189ac9d4d" providerId="ADAL" clId="{2CE0EFD3-EB17-4F9A-BE35-8C82C39AA65F}" dt="2026-02-03T11:19:18.853" v="12376" actId="478"/>
          <ac:spMkLst>
            <pc:docMk/>
            <pc:sldMk cId="2286067153" sldId="4143"/>
            <ac:spMk id="2279" creationId="{2A9B01B2-D92E-DA15-D236-59183A37FCFB}"/>
          </ac:spMkLst>
        </pc:spChg>
        <pc:spChg chg="del">
          <ac:chgData name="George Katsikas" userId="04c5ab71-8058-4d2f-8992-589189ac9d4d" providerId="ADAL" clId="{2CE0EFD3-EB17-4F9A-BE35-8C82C39AA65F}" dt="2026-02-03T11:19:01.832" v="12374" actId="478"/>
          <ac:spMkLst>
            <pc:docMk/>
            <pc:sldMk cId="2286067153" sldId="4143"/>
            <ac:spMk id="2280" creationId="{85E4E3E4-3B7A-1B0E-4733-39DCD70ABB4D}"/>
          </ac:spMkLst>
        </pc:spChg>
        <pc:spChg chg="del">
          <ac:chgData name="George Katsikas" userId="04c5ab71-8058-4d2f-8992-589189ac9d4d" providerId="ADAL" clId="{2CE0EFD3-EB17-4F9A-BE35-8C82C39AA65F}" dt="2026-02-03T11:15:43.217" v="12341" actId="478"/>
          <ac:spMkLst>
            <pc:docMk/>
            <pc:sldMk cId="2286067153" sldId="4143"/>
            <ac:spMk id="2282" creationId="{1C88E42D-439B-C12D-E45E-590E536CD441}"/>
          </ac:spMkLst>
        </pc:spChg>
        <pc:spChg chg="del">
          <ac:chgData name="George Katsikas" userId="04c5ab71-8058-4d2f-8992-589189ac9d4d" providerId="ADAL" clId="{2CE0EFD3-EB17-4F9A-BE35-8C82C39AA65F}" dt="2026-02-03T11:15:32.350" v="12337" actId="478"/>
          <ac:spMkLst>
            <pc:docMk/>
            <pc:sldMk cId="2286067153" sldId="4143"/>
            <ac:spMk id="2329" creationId="{7DF9EF2B-3365-401A-B468-D4F21B96E9CD}"/>
          </ac:spMkLst>
        </pc:spChg>
        <pc:picChg chg="del">
          <ac:chgData name="George Katsikas" userId="04c5ab71-8058-4d2f-8992-589189ac9d4d" providerId="ADAL" clId="{2CE0EFD3-EB17-4F9A-BE35-8C82C39AA65F}" dt="2026-02-03T11:17:28.507" v="12361" actId="478"/>
          <ac:picMkLst>
            <pc:docMk/>
            <pc:sldMk cId="2286067153" sldId="4143"/>
            <ac:picMk id="2244" creationId="{4E9E921B-4DC0-3975-F274-0B4941F85AA2}"/>
          </ac:picMkLst>
        </pc:picChg>
        <pc:picChg chg="del">
          <ac:chgData name="George Katsikas" userId="04c5ab71-8058-4d2f-8992-589189ac9d4d" providerId="ADAL" clId="{2CE0EFD3-EB17-4F9A-BE35-8C82C39AA65F}" dt="2026-02-03T11:17:28.507" v="12361" actId="478"/>
          <ac:picMkLst>
            <pc:docMk/>
            <pc:sldMk cId="2286067153" sldId="4143"/>
            <ac:picMk id="2249" creationId="{02208825-4E1E-7020-B6EF-879ACACB2D06}"/>
          </ac:picMkLst>
        </pc:picChg>
        <pc:picChg chg="del">
          <ac:chgData name="George Katsikas" userId="04c5ab71-8058-4d2f-8992-589189ac9d4d" providerId="ADAL" clId="{2CE0EFD3-EB17-4F9A-BE35-8C82C39AA65F}" dt="2026-02-03T11:17:28.507" v="12361" actId="478"/>
          <ac:picMkLst>
            <pc:docMk/>
            <pc:sldMk cId="2286067153" sldId="4143"/>
            <ac:picMk id="2260" creationId="{F90B8490-8D78-F03A-0BFD-245D3001AC70}"/>
          </ac:picMkLst>
        </pc:picChg>
        <pc:picChg chg="del">
          <ac:chgData name="George Katsikas" userId="04c5ab71-8058-4d2f-8992-589189ac9d4d" providerId="ADAL" clId="{2CE0EFD3-EB17-4F9A-BE35-8C82C39AA65F}" dt="2026-02-03T11:19:18.853" v="12376" actId="478"/>
          <ac:picMkLst>
            <pc:docMk/>
            <pc:sldMk cId="2286067153" sldId="4143"/>
            <ac:picMk id="2276" creationId="{7038A63A-71A2-0192-EF29-CD24410BDF4B}"/>
          </ac:picMkLst>
        </pc:picChg>
        <pc:picChg chg="del">
          <ac:chgData name="George Katsikas" userId="04c5ab71-8058-4d2f-8992-589189ac9d4d" providerId="ADAL" clId="{2CE0EFD3-EB17-4F9A-BE35-8C82C39AA65F}" dt="2026-02-03T11:18:58.863" v="12373" actId="478"/>
          <ac:picMkLst>
            <pc:docMk/>
            <pc:sldMk cId="2286067153" sldId="4143"/>
            <ac:picMk id="2278" creationId="{6181D8F8-F65E-661F-DE44-9DBF3DFEE139}"/>
          </ac:picMkLst>
        </pc:picChg>
        <pc:cxnChg chg="del mod">
          <ac:chgData name="George Katsikas" userId="04c5ab71-8058-4d2f-8992-589189ac9d4d" providerId="ADAL" clId="{2CE0EFD3-EB17-4F9A-BE35-8C82C39AA65F}" dt="2026-02-03T11:15:36.220" v="12338" actId="478"/>
          <ac:cxnSpMkLst>
            <pc:docMk/>
            <pc:sldMk cId="2286067153" sldId="4143"/>
            <ac:cxnSpMk id="63" creationId="{AA9ED15E-49FE-A3D6-9F65-EDCD9F08AD20}"/>
          </ac:cxnSpMkLst>
        </pc:cxnChg>
        <pc:cxnChg chg="del mod">
          <ac:chgData name="George Katsikas" userId="04c5ab71-8058-4d2f-8992-589189ac9d4d" providerId="ADAL" clId="{2CE0EFD3-EB17-4F9A-BE35-8C82C39AA65F}" dt="2026-02-03T11:19:24.837" v="12377" actId="478"/>
          <ac:cxnSpMkLst>
            <pc:docMk/>
            <pc:sldMk cId="2286067153" sldId="4143"/>
            <ac:cxnSpMk id="2205" creationId="{426E6BE5-0310-A7E6-BE7E-03559840D37D}"/>
          </ac:cxnSpMkLst>
        </pc:cxnChg>
        <pc:cxnChg chg="del mod">
          <ac:chgData name="George Katsikas" userId="04c5ab71-8058-4d2f-8992-589189ac9d4d" providerId="ADAL" clId="{2CE0EFD3-EB17-4F9A-BE35-8C82C39AA65F}" dt="2026-02-03T11:19:24.837" v="12377" actId="478"/>
          <ac:cxnSpMkLst>
            <pc:docMk/>
            <pc:sldMk cId="2286067153" sldId="4143"/>
            <ac:cxnSpMk id="2209" creationId="{08BDA066-4FE4-24F3-5C70-2C4F6D9B5D28}"/>
          </ac:cxnSpMkLst>
        </pc:cxnChg>
        <pc:cxnChg chg="del mod">
          <ac:chgData name="George Katsikas" userId="04c5ab71-8058-4d2f-8992-589189ac9d4d" providerId="ADAL" clId="{2CE0EFD3-EB17-4F9A-BE35-8C82C39AA65F}" dt="2026-02-03T11:19:24.837" v="12377" actId="478"/>
          <ac:cxnSpMkLst>
            <pc:docMk/>
            <pc:sldMk cId="2286067153" sldId="4143"/>
            <ac:cxnSpMk id="2212" creationId="{0B0C1B18-BEC8-9299-9ED8-52089D59E3F0}"/>
          </ac:cxnSpMkLst>
        </pc:cxnChg>
        <pc:cxnChg chg="del mod">
          <ac:chgData name="George Katsikas" userId="04c5ab71-8058-4d2f-8992-589189ac9d4d" providerId="ADAL" clId="{2CE0EFD3-EB17-4F9A-BE35-8C82C39AA65F}" dt="2026-02-03T11:15:36.220" v="12338" actId="478"/>
          <ac:cxnSpMkLst>
            <pc:docMk/>
            <pc:sldMk cId="2286067153" sldId="4143"/>
            <ac:cxnSpMk id="2262" creationId="{23D0EC4B-8D26-E723-7CC2-1AC6FF76A632}"/>
          </ac:cxnSpMkLst>
        </pc:cxnChg>
        <pc:cxnChg chg="del mod">
          <ac:chgData name="George Katsikas" userId="04c5ab71-8058-4d2f-8992-589189ac9d4d" providerId="ADAL" clId="{2CE0EFD3-EB17-4F9A-BE35-8C82C39AA65F}" dt="2026-02-03T11:15:56.614" v="12343" actId="478"/>
          <ac:cxnSpMkLst>
            <pc:docMk/>
            <pc:sldMk cId="2286067153" sldId="4143"/>
            <ac:cxnSpMk id="2281" creationId="{57805A2C-8BBD-3817-74D4-67990666BE13}"/>
          </ac:cxnSpMkLst>
        </pc:cxnChg>
        <pc:cxnChg chg="del mod">
          <ac:chgData name="George Katsikas" userId="04c5ab71-8058-4d2f-8992-589189ac9d4d" providerId="ADAL" clId="{2CE0EFD3-EB17-4F9A-BE35-8C82C39AA65F}" dt="2026-02-03T11:15:39.424" v="12340" actId="478"/>
          <ac:cxnSpMkLst>
            <pc:docMk/>
            <pc:sldMk cId="2286067153" sldId="4143"/>
            <ac:cxnSpMk id="2347" creationId="{3071E575-D834-AE5F-18A1-6DB9F0391CAE}"/>
          </ac:cxnSpMkLst>
        </pc:cxnChg>
        <pc:cxnChg chg="del mod">
          <ac:chgData name="George Katsikas" userId="04c5ab71-8058-4d2f-8992-589189ac9d4d" providerId="ADAL" clId="{2CE0EFD3-EB17-4F9A-BE35-8C82C39AA65F}" dt="2026-02-03T11:15:38.037" v="12339" actId="478"/>
          <ac:cxnSpMkLst>
            <pc:docMk/>
            <pc:sldMk cId="2286067153" sldId="4143"/>
            <ac:cxnSpMk id="2356" creationId="{3E415CE0-683E-2ABE-508B-C6276A44FCCC}"/>
          </ac:cxnSpMkLst>
        </pc:cxnChg>
      </pc:sldChg>
      <pc:sldChg chg="modSp mod">
        <pc:chgData name="George Katsikas" userId="04c5ab71-8058-4d2f-8992-589189ac9d4d" providerId="ADAL" clId="{2CE0EFD3-EB17-4F9A-BE35-8C82C39AA65F}" dt="2026-02-03T13:03:01.305" v="12721" actId="122"/>
        <pc:sldMkLst>
          <pc:docMk/>
          <pc:sldMk cId="511012297" sldId="4145"/>
        </pc:sldMkLst>
        <pc:spChg chg="mod">
          <ac:chgData name="George Katsikas" userId="04c5ab71-8058-4d2f-8992-589189ac9d4d" providerId="ADAL" clId="{2CE0EFD3-EB17-4F9A-BE35-8C82C39AA65F}" dt="2026-02-03T13:03:01.305" v="12721" actId="122"/>
          <ac:spMkLst>
            <pc:docMk/>
            <pc:sldMk cId="511012297" sldId="4145"/>
            <ac:spMk id="9" creationId="{8C6F2C0E-DE29-4D77-67E1-883DBC44723B}"/>
          </ac:spMkLst>
        </pc:spChg>
        <pc:spChg chg="mod">
          <ac:chgData name="George Katsikas" userId="04c5ab71-8058-4d2f-8992-589189ac9d4d" providerId="ADAL" clId="{2CE0EFD3-EB17-4F9A-BE35-8C82C39AA65F}" dt="2026-02-03T13:03:01.305" v="12721" actId="122"/>
          <ac:spMkLst>
            <pc:docMk/>
            <pc:sldMk cId="511012297" sldId="4145"/>
            <ac:spMk id="23" creationId="{50A2F4DF-B552-5FDE-6F3B-D6E2C21773EE}"/>
          </ac:spMkLst>
        </pc:spChg>
      </pc:sldChg>
      <pc:sldChg chg="modSp mod">
        <pc:chgData name="George Katsikas" userId="04c5ab71-8058-4d2f-8992-589189ac9d4d" providerId="ADAL" clId="{2CE0EFD3-EB17-4F9A-BE35-8C82C39AA65F}" dt="2026-02-03T13:03:32.268" v="12725" actId="14100"/>
        <pc:sldMkLst>
          <pc:docMk/>
          <pc:sldMk cId="3029743799" sldId="4146"/>
        </pc:sldMkLst>
        <pc:spChg chg="mod">
          <ac:chgData name="George Katsikas" userId="04c5ab71-8058-4d2f-8992-589189ac9d4d" providerId="ADAL" clId="{2CE0EFD3-EB17-4F9A-BE35-8C82C39AA65F}" dt="2026-02-03T13:03:32.268" v="12725" actId="14100"/>
          <ac:spMkLst>
            <pc:docMk/>
            <pc:sldMk cId="3029743799" sldId="4146"/>
            <ac:spMk id="9" creationId="{C191F9C1-CDFC-3FD5-E773-97E62079CDD0}"/>
          </ac:spMkLst>
        </pc:spChg>
        <pc:spChg chg="mod">
          <ac:chgData name="George Katsikas" userId="04c5ab71-8058-4d2f-8992-589189ac9d4d" providerId="ADAL" clId="{2CE0EFD3-EB17-4F9A-BE35-8C82C39AA65F}" dt="2026-02-03T13:03:32.268" v="12725" actId="14100"/>
          <ac:spMkLst>
            <pc:docMk/>
            <pc:sldMk cId="3029743799" sldId="4146"/>
            <ac:spMk id="23" creationId="{5E0CD0BF-5323-B522-9044-6561EBC2C80E}"/>
          </ac:spMkLst>
        </pc:spChg>
      </pc:sldChg>
      <pc:sldChg chg="modSp">
        <pc:chgData name="George Katsikas" userId="04c5ab71-8058-4d2f-8992-589189ac9d4d" providerId="ADAL" clId="{2CE0EFD3-EB17-4F9A-BE35-8C82C39AA65F}" dt="2026-02-03T13:04:07.846" v="12729"/>
        <pc:sldMkLst>
          <pc:docMk/>
          <pc:sldMk cId="4047890092" sldId="4149"/>
        </pc:sldMkLst>
        <pc:spChg chg="mod">
          <ac:chgData name="George Katsikas" userId="04c5ab71-8058-4d2f-8992-589189ac9d4d" providerId="ADAL" clId="{2CE0EFD3-EB17-4F9A-BE35-8C82C39AA65F}" dt="2026-02-03T13:04:07.846" v="12729"/>
          <ac:spMkLst>
            <pc:docMk/>
            <pc:sldMk cId="4047890092" sldId="4149"/>
            <ac:spMk id="3" creationId="{60678C17-6C58-7819-CC30-2A4570E82621}"/>
          </ac:spMkLst>
        </pc:spChg>
        <pc:spChg chg="mod">
          <ac:chgData name="George Katsikas" userId="04c5ab71-8058-4d2f-8992-589189ac9d4d" providerId="ADAL" clId="{2CE0EFD3-EB17-4F9A-BE35-8C82C39AA65F}" dt="2026-02-03T13:04:07.846" v="12729"/>
          <ac:spMkLst>
            <pc:docMk/>
            <pc:sldMk cId="4047890092" sldId="4149"/>
            <ac:spMk id="26" creationId="{BA00D47B-74A7-7721-C895-C60BAE1A197E}"/>
          </ac:spMkLst>
        </pc:spChg>
        <pc:spChg chg="mod">
          <ac:chgData name="George Katsikas" userId="04c5ab71-8058-4d2f-8992-589189ac9d4d" providerId="ADAL" clId="{2CE0EFD3-EB17-4F9A-BE35-8C82C39AA65F}" dt="2026-02-03T13:04:07.846" v="12729"/>
          <ac:spMkLst>
            <pc:docMk/>
            <pc:sldMk cId="4047890092" sldId="4149"/>
            <ac:spMk id="51" creationId="{F183AB12-92B4-1512-6756-54F1F2005CD3}"/>
          </ac:spMkLst>
        </pc:spChg>
        <pc:spChg chg="mod">
          <ac:chgData name="George Katsikas" userId="04c5ab71-8058-4d2f-8992-589189ac9d4d" providerId="ADAL" clId="{2CE0EFD3-EB17-4F9A-BE35-8C82C39AA65F}" dt="2026-02-03T13:04:07.846" v="12729"/>
          <ac:spMkLst>
            <pc:docMk/>
            <pc:sldMk cId="4047890092" sldId="4149"/>
            <ac:spMk id="54" creationId="{15CE38D2-059C-F98D-B701-276BAF76522E}"/>
          </ac:spMkLst>
        </pc:spChg>
      </pc:sldChg>
      <pc:sldChg chg="delSp modSp add mod">
        <pc:chgData name="George Katsikas" userId="04c5ab71-8058-4d2f-8992-589189ac9d4d" providerId="ADAL" clId="{2CE0EFD3-EB17-4F9A-BE35-8C82C39AA65F}" dt="2026-02-03T11:19:46.440" v="12380" actId="478"/>
        <pc:sldMkLst>
          <pc:docMk/>
          <pc:sldMk cId="3251936721" sldId="4194"/>
        </pc:sldMkLst>
        <pc:spChg chg="del">
          <ac:chgData name="George Katsikas" userId="04c5ab71-8058-4d2f-8992-589189ac9d4d" providerId="ADAL" clId="{2CE0EFD3-EB17-4F9A-BE35-8C82C39AA65F}" dt="2026-02-03T11:17:54.101" v="12364" actId="478"/>
          <ac:spMkLst>
            <pc:docMk/>
            <pc:sldMk cId="3251936721" sldId="4194"/>
            <ac:spMk id="59" creationId="{9746333B-6057-3039-6E65-16137BCF52CB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60" creationId="{B6CA2147-0683-E900-E765-151DB3BDF43C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61" creationId="{C1F77349-D318-AE48-4584-1A766670001E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62" creationId="{BD0AD55C-91D1-BE5B-DFB8-50D191A1F7EB}"/>
          </ac:spMkLst>
        </pc:spChg>
        <pc:spChg chg="del">
          <ac:chgData name="George Katsikas" userId="04c5ab71-8058-4d2f-8992-589189ac9d4d" providerId="ADAL" clId="{2CE0EFD3-EB17-4F9A-BE35-8C82C39AA65F}" dt="2026-02-03T11:16:43.328" v="12350" actId="478"/>
          <ac:spMkLst>
            <pc:docMk/>
            <pc:sldMk cId="3251936721" sldId="4194"/>
            <ac:spMk id="2160" creationId="{22E497FF-3A42-E0CC-7753-90B122B933BF}"/>
          </ac:spMkLst>
        </pc:spChg>
        <pc:spChg chg="del">
          <ac:chgData name="George Katsikas" userId="04c5ab71-8058-4d2f-8992-589189ac9d4d" providerId="ADAL" clId="{2CE0EFD3-EB17-4F9A-BE35-8C82C39AA65F}" dt="2026-02-03T11:16:25.370" v="12347" actId="478"/>
          <ac:spMkLst>
            <pc:docMk/>
            <pc:sldMk cId="3251936721" sldId="4194"/>
            <ac:spMk id="2172" creationId="{E8A1382A-E41C-E3AF-8455-99CB0ED97259}"/>
          </ac:spMkLst>
        </pc:spChg>
        <pc:spChg chg="del">
          <ac:chgData name="George Katsikas" userId="04c5ab71-8058-4d2f-8992-589189ac9d4d" providerId="ADAL" clId="{2CE0EFD3-EB17-4F9A-BE35-8C82C39AA65F}" dt="2026-02-03T11:16:43.328" v="12350" actId="478"/>
          <ac:spMkLst>
            <pc:docMk/>
            <pc:sldMk cId="3251936721" sldId="4194"/>
            <ac:spMk id="2185" creationId="{64EC44CB-E1C3-2F4B-23F4-0C3F6596E73D}"/>
          </ac:spMkLst>
        </pc:spChg>
        <pc:spChg chg="del">
          <ac:chgData name="George Katsikas" userId="04c5ab71-8058-4d2f-8992-589189ac9d4d" providerId="ADAL" clId="{2CE0EFD3-EB17-4F9A-BE35-8C82C39AA65F}" dt="2026-02-03T11:16:22.274" v="12346" actId="478"/>
          <ac:spMkLst>
            <pc:docMk/>
            <pc:sldMk cId="3251936721" sldId="4194"/>
            <ac:spMk id="2202" creationId="{25A555F6-2868-A0A4-46D6-38E821533402}"/>
          </ac:spMkLst>
        </pc:spChg>
        <pc:spChg chg="del">
          <ac:chgData name="George Katsikas" userId="04c5ab71-8058-4d2f-8992-589189ac9d4d" providerId="ADAL" clId="{2CE0EFD3-EB17-4F9A-BE35-8C82C39AA65F}" dt="2026-02-03T11:19:46.440" v="12380" actId="478"/>
          <ac:spMkLst>
            <pc:docMk/>
            <pc:sldMk cId="3251936721" sldId="4194"/>
            <ac:spMk id="2210" creationId="{DF39F3CA-F32E-4D3E-0CE0-BFE2F0C8EE98}"/>
          </ac:spMkLst>
        </pc:spChg>
        <pc:spChg chg="del">
          <ac:chgData name="George Katsikas" userId="04c5ab71-8058-4d2f-8992-589189ac9d4d" providerId="ADAL" clId="{2CE0EFD3-EB17-4F9A-BE35-8C82C39AA65F}" dt="2026-02-03T11:19:34.513" v="12379" actId="478"/>
          <ac:spMkLst>
            <pc:docMk/>
            <pc:sldMk cId="3251936721" sldId="4194"/>
            <ac:spMk id="2211" creationId="{91E2B72E-3CBC-243D-ECA7-9B5D107F3A10}"/>
          </ac:spMkLst>
        </pc:spChg>
        <pc:spChg chg="del">
          <ac:chgData name="George Katsikas" userId="04c5ab71-8058-4d2f-8992-589189ac9d4d" providerId="ADAL" clId="{2CE0EFD3-EB17-4F9A-BE35-8C82C39AA65F}" dt="2026-02-03T11:17:00.496" v="12353" actId="478"/>
          <ac:spMkLst>
            <pc:docMk/>
            <pc:sldMk cId="3251936721" sldId="4194"/>
            <ac:spMk id="2240" creationId="{320D7A41-8401-C94A-72EE-8474E4380DDF}"/>
          </ac:spMkLst>
        </pc:spChg>
        <pc:spChg chg="del">
          <ac:chgData name="George Katsikas" userId="04c5ab71-8058-4d2f-8992-589189ac9d4d" providerId="ADAL" clId="{2CE0EFD3-EB17-4F9A-BE35-8C82C39AA65F}" dt="2026-02-03T11:17:35.746" v="12362" actId="478"/>
          <ac:spMkLst>
            <pc:docMk/>
            <pc:sldMk cId="3251936721" sldId="4194"/>
            <ac:spMk id="2245" creationId="{34301D18-3948-5A3F-A4E9-832777BC927B}"/>
          </ac:spMkLst>
        </pc:spChg>
        <pc:spChg chg="del">
          <ac:chgData name="George Katsikas" userId="04c5ab71-8058-4d2f-8992-589189ac9d4d" providerId="ADAL" clId="{2CE0EFD3-EB17-4F9A-BE35-8C82C39AA65F}" dt="2026-02-03T11:17:35.746" v="12362" actId="478"/>
          <ac:spMkLst>
            <pc:docMk/>
            <pc:sldMk cId="3251936721" sldId="4194"/>
            <ac:spMk id="2246" creationId="{0BB11AAD-2DE7-7DD5-4E95-603B0A0DB9F4}"/>
          </ac:spMkLst>
        </pc:spChg>
        <pc:spChg chg="del">
          <ac:chgData name="George Katsikas" userId="04c5ab71-8058-4d2f-8992-589189ac9d4d" providerId="ADAL" clId="{2CE0EFD3-EB17-4F9A-BE35-8C82C39AA65F}" dt="2026-02-03T11:17:35.746" v="12362" actId="478"/>
          <ac:spMkLst>
            <pc:docMk/>
            <pc:sldMk cId="3251936721" sldId="4194"/>
            <ac:spMk id="2247" creationId="{E0F801BE-4F04-18BA-72C5-75D6A72574A4}"/>
          </ac:spMkLst>
        </pc:spChg>
        <pc:spChg chg="del">
          <ac:chgData name="George Katsikas" userId="04c5ab71-8058-4d2f-8992-589189ac9d4d" providerId="ADAL" clId="{2CE0EFD3-EB17-4F9A-BE35-8C82C39AA65F}" dt="2026-02-03T11:17:35.746" v="12362" actId="478"/>
          <ac:spMkLst>
            <pc:docMk/>
            <pc:sldMk cId="3251936721" sldId="4194"/>
            <ac:spMk id="2248" creationId="{B6BFE3BC-E9BB-5AE8-EFF9-0980005D8009}"/>
          </ac:spMkLst>
        </pc:spChg>
        <pc:spChg chg="del">
          <ac:chgData name="George Katsikas" userId="04c5ab71-8058-4d2f-8992-589189ac9d4d" providerId="ADAL" clId="{2CE0EFD3-EB17-4F9A-BE35-8C82C39AA65F}" dt="2026-02-03T11:17:35.746" v="12362" actId="478"/>
          <ac:spMkLst>
            <pc:docMk/>
            <pc:sldMk cId="3251936721" sldId="4194"/>
            <ac:spMk id="2250" creationId="{EF1A8203-BCA1-ACBE-D9F3-48F2E360EC9D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2252" creationId="{78C6CE17-BC55-3EBA-8AF4-1B92EC227F16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2254" creationId="{FE1A2B93-8A4D-4BA7-D3DF-A5FA9350EB08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2257" creationId="{34F7758E-708B-08B1-6C21-296457E482D4}"/>
          </ac:spMkLst>
        </pc:spChg>
        <pc:spChg chg="del">
          <ac:chgData name="George Katsikas" userId="04c5ab71-8058-4d2f-8992-589189ac9d4d" providerId="ADAL" clId="{2CE0EFD3-EB17-4F9A-BE35-8C82C39AA65F}" dt="2026-02-03T11:17:35.746" v="12362" actId="478"/>
          <ac:spMkLst>
            <pc:docMk/>
            <pc:sldMk cId="3251936721" sldId="4194"/>
            <ac:spMk id="2259" creationId="{F008E1A0-7425-9086-BCFD-D03B99308429}"/>
          </ac:spMkLst>
        </pc:spChg>
        <pc:spChg chg="del">
          <ac:chgData name="George Katsikas" userId="04c5ab71-8058-4d2f-8992-589189ac9d4d" providerId="ADAL" clId="{2CE0EFD3-EB17-4F9A-BE35-8C82C39AA65F}" dt="2026-02-03T11:17:35.746" v="12362" actId="478"/>
          <ac:spMkLst>
            <pc:docMk/>
            <pc:sldMk cId="3251936721" sldId="4194"/>
            <ac:spMk id="2261" creationId="{9799EF25-B3D2-620E-AF0B-1C8B275D88D6}"/>
          </ac:spMkLst>
        </pc:spChg>
        <pc:spChg chg="del">
          <ac:chgData name="George Katsikas" userId="04c5ab71-8058-4d2f-8992-589189ac9d4d" providerId="ADAL" clId="{2CE0EFD3-EB17-4F9A-BE35-8C82C39AA65F}" dt="2026-02-03T11:16:43.328" v="12350" actId="478"/>
          <ac:spMkLst>
            <pc:docMk/>
            <pc:sldMk cId="3251936721" sldId="4194"/>
            <ac:spMk id="2263" creationId="{5B63872F-775E-528A-8057-4004876041A5}"/>
          </ac:spMkLst>
        </pc:spChg>
        <pc:spChg chg="del">
          <ac:chgData name="George Katsikas" userId="04c5ab71-8058-4d2f-8992-589189ac9d4d" providerId="ADAL" clId="{2CE0EFD3-EB17-4F9A-BE35-8C82C39AA65F}" dt="2026-02-03T11:16:43.328" v="12350" actId="478"/>
          <ac:spMkLst>
            <pc:docMk/>
            <pc:sldMk cId="3251936721" sldId="4194"/>
            <ac:spMk id="2264" creationId="{438FC2DA-45D3-1B82-8A9A-7FC2FDD5DA07}"/>
          </ac:spMkLst>
        </pc:spChg>
        <pc:spChg chg="del">
          <ac:chgData name="George Katsikas" userId="04c5ab71-8058-4d2f-8992-589189ac9d4d" providerId="ADAL" clId="{2CE0EFD3-EB17-4F9A-BE35-8C82C39AA65F}" dt="2026-02-03T11:19:13.968" v="12375" actId="478"/>
          <ac:spMkLst>
            <pc:docMk/>
            <pc:sldMk cId="3251936721" sldId="4194"/>
            <ac:spMk id="2275" creationId="{930F2E24-A9E6-322B-6F4B-D770F1EE035C}"/>
          </ac:spMkLst>
        </pc:spChg>
        <pc:spChg chg="del">
          <ac:chgData name="George Katsikas" userId="04c5ab71-8058-4d2f-8992-589189ac9d4d" providerId="ADAL" clId="{2CE0EFD3-EB17-4F9A-BE35-8C82C39AA65F}" dt="2026-02-03T11:19:13.968" v="12375" actId="478"/>
          <ac:spMkLst>
            <pc:docMk/>
            <pc:sldMk cId="3251936721" sldId="4194"/>
            <ac:spMk id="2277" creationId="{523F6C09-58DA-0A5C-AEDF-57261DF8733A}"/>
          </ac:spMkLst>
        </pc:spChg>
        <pc:spChg chg="del">
          <ac:chgData name="George Katsikas" userId="04c5ab71-8058-4d2f-8992-589189ac9d4d" providerId="ADAL" clId="{2CE0EFD3-EB17-4F9A-BE35-8C82C39AA65F}" dt="2026-02-03T11:19:13.968" v="12375" actId="478"/>
          <ac:spMkLst>
            <pc:docMk/>
            <pc:sldMk cId="3251936721" sldId="4194"/>
            <ac:spMk id="2279" creationId="{89810B74-28C8-F8C2-3D91-EC30DA83CD32}"/>
          </ac:spMkLst>
        </pc:spChg>
        <pc:spChg chg="del">
          <ac:chgData name="George Katsikas" userId="04c5ab71-8058-4d2f-8992-589189ac9d4d" providerId="ADAL" clId="{2CE0EFD3-EB17-4F9A-BE35-8C82C39AA65F}" dt="2026-02-03T11:19:13.968" v="12375" actId="478"/>
          <ac:spMkLst>
            <pc:docMk/>
            <pc:sldMk cId="3251936721" sldId="4194"/>
            <ac:spMk id="2280" creationId="{46CB540A-AE0F-5B05-262A-744587DEAD2E}"/>
          </ac:spMkLst>
        </pc:spChg>
        <pc:spChg chg="del">
          <ac:chgData name="George Katsikas" userId="04c5ab71-8058-4d2f-8992-589189ac9d4d" providerId="ADAL" clId="{2CE0EFD3-EB17-4F9A-BE35-8C82C39AA65F}" dt="2026-02-03T11:17:23.207" v="12360" actId="478"/>
          <ac:spMkLst>
            <pc:docMk/>
            <pc:sldMk cId="3251936721" sldId="4194"/>
            <ac:spMk id="2282" creationId="{1F723F6E-5880-E966-DDB8-93A48034C69E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2326" creationId="{0DE81440-3C6B-14D6-4F4A-191528689D9D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2329" creationId="{F718D1AA-397F-798C-F436-1CDB85019A50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2333" creationId="{A716D839-5965-CD09-6CB4-586C7A5117A6}"/>
          </ac:spMkLst>
        </pc:spChg>
        <pc:spChg chg="del">
          <ac:chgData name="George Katsikas" userId="04c5ab71-8058-4d2f-8992-589189ac9d4d" providerId="ADAL" clId="{2CE0EFD3-EB17-4F9A-BE35-8C82C39AA65F}" dt="2026-02-03T11:17:09.429" v="12356" actId="478"/>
          <ac:spMkLst>
            <pc:docMk/>
            <pc:sldMk cId="3251936721" sldId="4194"/>
            <ac:spMk id="2336" creationId="{2DAABD0B-3C38-81A1-0CF6-97D7F9A58CB5}"/>
          </ac:spMkLst>
        </pc:spChg>
        <pc:spChg chg="del">
          <ac:chgData name="George Katsikas" userId="04c5ab71-8058-4d2f-8992-589189ac9d4d" providerId="ADAL" clId="{2CE0EFD3-EB17-4F9A-BE35-8C82C39AA65F}" dt="2026-02-03T11:17:05.522" v="12354" actId="478"/>
          <ac:spMkLst>
            <pc:docMk/>
            <pc:sldMk cId="3251936721" sldId="4194"/>
            <ac:spMk id="2337" creationId="{DF305BD2-BCA4-1109-021B-1C4851773630}"/>
          </ac:spMkLst>
        </pc:spChg>
        <pc:spChg chg="del">
          <ac:chgData name="George Katsikas" userId="04c5ab71-8058-4d2f-8992-589189ac9d4d" providerId="ADAL" clId="{2CE0EFD3-EB17-4F9A-BE35-8C82C39AA65F}" dt="2026-02-03T11:17:14.998" v="12357" actId="478"/>
          <ac:spMkLst>
            <pc:docMk/>
            <pc:sldMk cId="3251936721" sldId="4194"/>
            <ac:spMk id="2360" creationId="{AB7CC84B-A4D5-1F94-F132-61BA4FA0D453}"/>
          </ac:spMkLst>
        </pc:spChg>
        <pc:grpChg chg="del">
          <ac:chgData name="George Katsikas" userId="04c5ab71-8058-4d2f-8992-589189ac9d4d" providerId="ADAL" clId="{2CE0EFD3-EB17-4F9A-BE35-8C82C39AA65F}" dt="2026-02-03T11:16:43.328" v="12350" actId="478"/>
          <ac:grpSpMkLst>
            <pc:docMk/>
            <pc:sldMk cId="3251936721" sldId="4194"/>
            <ac:grpSpMk id="2220" creationId="{F6DA3059-B2F2-9CE2-4C3C-2C22CD9E09F7}"/>
          </ac:grpSpMkLst>
        </pc:grpChg>
        <pc:picChg chg="del">
          <ac:chgData name="George Katsikas" userId="04c5ab71-8058-4d2f-8992-589189ac9d4d" providerId="ADAL" clId="{2CE0EFD3-EB17-4F9A-BE35-8C82C39AA65F}" dt="2026-02-03T11:16:27.708" v="12349" actId="478"/>
          <ac:picMkLst>
            <pc:docMk/>
            <pc:sldMk cId="3251936721" sldId="4194"/>
            <ac:picMk id="2173" creationId="{C513D15A-FE4C-A6BD-E67C-D902BB51A8FD}"/>
          </ac:picMkLst>
        </pc:picChg>
        <pc:picChg chg="del">
          <ac:chgData name="George Katsikas" userId="04c5ab71-8058-4d2f-8992-589189ac9d4d" providerId="ADAL" clId="{2CE0EFD3-EB17-4F9A-BE35-8C82C39AA65F}" dt="2026-02-03T11:16:43.328" v="12350" actId="478"/>
          <ac:picMkLst>
            <pc:docMk/>
            <pc:sldMk cId="3251936721" sldId="4194"/>
            <ac:picMk id="2223" creationId="{2BBE1C2C-457E-A93C-45C9-C2D538CF7E9E}"/>
          </ac:picMkLst>
        </pc:picChg>
        <pc:picChg chg="del">
          <ac:chgData name="George Katsikas" userId="04c5ab71-8058-4d2f-8992-589189ac9d4d" providerId="ADAL" clId="{2CE0EFD3-EB17-4F9A-BE35-8C82C39AA65F}" dt="2026-02-03T11:16:43.328" v="12350" actId="478"/>
          <ac:picMkLst>
            <pc:docMk/>
            <pc:sldMk cId="3251936721" sldId="4194"/>
            <ac:picMk id="2224" creationId="{93DC3F62-A4EF-904B-DF83-DFC58CC096E4}"/>
          </ac:picMkLst>
        </pc:picChg>
        <pc:picChg chg="del">
          <ac:chgData name="George Katsikas" userId="04c5ab71-8058-4d2f-8992-589189ac9d4d" providerId="ADAL" clId="{2CE0EFD3-EB17-4F9A-BE35-8C82C39AA65F}" dt="2026-02-03T11:17:35.746" v="12362" actId="478"/>
          <ac:picMkLst>
            <pc:docMk/>
            <pc:sldMk cId="3251936721" sldId="4194"/>
            <ac:picMk id="2244" creationId="{152C2FAF-64AB-50E4-2653-BD3E5EFD86D6}"/>
          </ac:picMkLst>
        </pc:picChg>
        <pc:picChg chg="del">
          <ac:chgData name="George Katsikas" userId="04c5ab71-8058-4d2f-8992-589189ac9d4d" providerId="ADAL" clId="{2CE0EFD3-EB17-4F9A-BE35-8C82C39AA65F}" dt="2026-02-03T11:17:35.746" v="12362" actId="478"/>
          <ac:picMkLst>
            <pc:docMk/>
            <pc:sldMk cId="3251936721" sldId="4194"/>
            <ac:picMk id="2249" creationId="{0D21E1D7-DF4B-03B6-0C9D-8253E3E8ADC8}"/>
          </ac:picMkLst>
        </pc:picChg>
        <pc:picChg chg="del">
          <ac:chgData name="George Katsikas" userId="04c5ab71-8058-4d2f-8992-589189ac9d4d" providerId="ADAL" clId="{2CE0EFD3-EB17-4F9A-BE35-8C82C39AA65F}" dt="2026-02-03T11:17:35.746" v="12362" actId="478"/>
          <ac:picMkLst>
            <pc:docMk/>
            <pc:sldMk cId="3251936721" sldId="4194"/>
            <ac:picMk id="2260" creationId="{DD24D03F-FDB8-A386-1DAB-9E9BEED5D793}"/>
          </ac:picMkLst>
        </pc:picChg>
        <pc:picChg chg="del">
          <ac:chgData name="George Katsikas" userId="04c5ab71-8058-4d2f-8992-589189ac9d4d" providerId="ADAL" clId="{2CE0EFD3-EB17-4F9A-BE35-8C82C39AA65F}" dt="2026-02-03T11:19:13.968" v="12375" actId="478"/>
          <ac:picMkLst>
            <pc:docMk/>
            <pc:sldMk cId="3251936721" sldId="4194"/>
            <ac:picMk id="2276" creationId="{AC1463BB-742B-4671-021F-E112798C5882}"/>
          </ac:picMkLst>
        </pc:picChg>
        <pc:picChg chg="del">
          <ac:chgData name="George Katsikas" userId="04c5ab71-8058-4d2f-8992-589189ac9d4d" providerId="ADAL" clId="{2CE0EFD3-EB17-4F9A-BE35-8C82C39AA65F}" dt="2026-02-03T11:19:13.968" v="12375" actId="478"/>
          <ac:picMkLst>
            <pc:docMk/>
            <pc:sldMk cId="3251936721" sldId="4194"/>
            <ac:picMk id="2278" creationId="{D1E01512-31E7-ADEB-9360-E1D1A5C82A78}"/>
          </ac:picMkLst>
        </pc:picChg>
        <pc:cxnChg chg="del mod">
          <ac:chgData name="George Katsikas" userId="04c5ab71-8058-4d2f-8992-589189ac9d4d" providerId="ADAL" clId="{2CE0EFD3-EB17-4F9A-BE35-8C82C39AA65F}" dt="2026-02-03T11:17:38.028" v="12363" actId="478"/>
          <ac:cxnSpMkLst>
            <pc:docMk/>
            <pc:sldMk cId="3251936721" sldId="4194"/>
            <ac:cxnSpMk id="37" creationId="{AFAF148A-4BEE-40CD-2107-00227D1E6657}"/>
          </ac:cxnSpMkLst>
        </pc:cxnChg>
        <pc:cxnChg chg="del mod">
          <ac:chgData name="George Katsikas" userId="04c5ab71-8058-4d2f-8992-589189ac9d4d" providerId="ADAL" clId="{2CE0EFD3-EB17-4F9A-BE35-8C82C39AA65F}" dt="2026-02-03T11:16:46.923" v="12352" actId="478"/>
          <ac:cxnSpMkLst>
            <pc:docMk/>
            <pc:sldMk cId="3251936721" sldId="4194"/>
            <ac:cxnSpMk id="2174" creationId="{C69EE3B1-CAFE-6673-DA72-96994285615F}"/>
          </ac:cxnSpMkLst>
        </pc:cxnChg>
        <pc:cxnChg chg="del mod">
          <ac:chgData name="George Katsikas" userId="04c5ab71-8058-4d2f-8992-589189ac9d4d" providerId="ADAL" clId="{2CE0EFD3-EB17-4F9A-BE35-8C82C39AA65F}" dt="2026-02-03T11:16:45.825" v="12351" actId="478"/>
          <ac:cxnSpMkLst>
            <pc:docMk/>
            <pc:sldMk cId="3251936721" sldId="4194"/>
            <ac:cxnSpMk id="2194" creationId="{CE0685E2-AC91-889E-5250-5EB1BE848D2E}"/>
          </ac:cxnSpMkLst>
        </pc:cxnChg>
        <pc:cxnChg chg="del mod">
          <ac:chgData name="George Katsikas" userId="04c5ab71-8058-4d2f-8992-589189ac9d4d" providerId="ADAL" clId="{2CE0EFD3-EB17-4F9A-BE35-8C82C39AA65F}" dt="2026-02-03T11:16:26.430" v="12348" actId="478"/>
          <ac:cxnSpMkLst>
            <pc:docMk/>
            <pc:sldMk cId="3251936721" sldId="4194"/>
            <ac:cxnSpMk id="2195" creationId="{BCFF169C-8A23-6133-3E56-26DD3DAA0A64}"/>
          </ac:cxnSpMkLst>
        </pc:cxnChg>
        <pc:cxnChg chg="del mod">
          <ac:chgData name="George Katsikas" userId="04c5ab71-8058-4d2f-8992-589189ac9d4d" providerId="ADAL" clId="{2CE0EFD3-EB17-4F9A-BE35-8C82C39AA65F}" dt="2026-02-03T11:19:31.149" v="12378" actId="478"/>
          <ac:cxnSpMkLst>
            <pc:docMk/>
            <pc:sldMk cId="3251936721" sldId="4194"/>
            <ac:cxnSpMk id="2212" creationId="{6481F000-BAA6-96B1-4DFC-B2A67B111F0E}"/>
          </ac:cxnSpMkLst>
        </pc:cxnChg>
        <pc:cxnChg chg="del mod">
          <ac:chgData name="George Katsikas" userId="04c5ab71-8058-4d2f-8992-589189ac9d4d" providerId="ADAL" clId="{2CE0EFD3-EB17-4F9A-BE35-8C82C39AA65F}" dt="2026-02-03T11:17:06.794" v="12355" actId="478"/>
          <ac:cxnSpMkLst>
            <pc:docMk/>
            <pc:sldMk cId="3251936721" sldId="4194"/>
            <ac:cxnSpMk id="2241" creationId="{0E3BBC75-C419-DF38-D40D-814AD6007B68}"/>
          </ac:cxnSpMkLst>
        </pc:cxnChg>
        <pc:cxnChg chg="del mod">
          <ac:chgData name="George Katsikas" userId="04c5ab71-8058-4d2f-8992-589189ac9d4d" providerId="ADAL" clId="{2CE0EFD3-EB17-4F9A-BE35-8C82C39AA65F}" dt="2026-02-03T11:16:17.502" v="12345" actId="478"/>
          <ac:cxnSpMkLst>
            <pc:docMk/>
            <pc:sldMk cId="3251936721" sldId="4194"/>
            <ac:cxnSpMk id="2281" creationId="{14331E47-71E4-C51D-392A-E2C36B113722}"/>
          </ac:cxnSpMkLst>
        </pc:cxnChg>
        <pc:cxnChg chg="del mod">
          <ac:chgData name="George Katsikas" userId="04c5ab71-8058-4d2f-8992-589189ac9d4d" providerId="ADAL" clId="{2CE0EFD3-EB17-4F9A-BE35-8C82C39AA65F}" dt="2026-02-03T11:17:19.677" v="12359" actId="478"/>
          <ac:cxnSpMkLst>
            <pc:docMk/>
            <pc:sldMk cId="3251936721" sldId="4194"/>
            <ac:cxnSpMk id="2347" creationId="{83997C3A-C464-A9D2-0379-F1D1B6072ECE}"/>
          </ac:cxnSpMkLst>
        </pc:cxnChg>
        <pc:cxnChg chg="del mod">
          <ac:chgData name="George Katsikas" userId="04c5ab71-8058-4d2f-8992-589189ac9d4d" providerId="ADAL" clId="{2CE0EFD3-EB17-4F9A-BE35-8C82C39AA65F}" dt="2026-02-03T11:17:16.935" v="12358" actId="478"/>
          <ac:cxnSpMkLst>
            <pc:docMk/>
            <pc:sldMk cId="3251936721" sldId="4194"/>
            <ac:cxnSpMk id="2356" creationId="{98DB5B87-081B-80FA-8752-4111559303E3}"/>
          </ac:cxnSpMkLst>
        </pc:cxnChg>
      </pc:sldChg>
      <pc:sldChg chg="delSp modSp add mod">
        <pc:chgData name="George Katsikas" userId="04c5ab71-8058-4d2f-8992-589189ac9d4d" providerId="ADAL" clId="{2CE0EFD3-EB17-4F9A-BE35-8C82C39AA65F}" dt="2026-02-03T11:20:02.239" v="12381" actId="478"/>
        <pc:sldMkLst>
          <pc:docMk/>
          <pc:sldMk cId="3527047642" sldId="4195"/>
        </pc:sldMkLst>
        <pc:spChg chg="del">
          <ac:chgData name="George Katsikas" userId="04c5ab71-8058-4d2f-8992-589189ac9d4d" providerId="ADAL" clId="{2CE0EFD3-EB17-4F9A-BE35-8C82C39AA65F}" dt="2026-02-03T11:18:13.960" v="12367" actId="478"/>
          <ac:spMkLst>
            <pc:docMk/>
            <pc:sldMk cId="3527047642" sldId="4195"/>
            <ac:spMk id="2172" creationId="{28145573-9EA1-A4A8-C79C-12129FB8CEB1}"/>
          </ac:spMkLst>
        </pc:spChg>
        <pc:spChg chg="del">
          <ac:chgData name="George Katsikas" userId="04c5ab71-8058-4d2f-8992-589189ac9d4d" providerId="ADAL" clId="{2CE0EFD3-EB17-4F9A-BE35-8C82C39AA65F}" dt="2026-02-03T11:18:21.185" v="12370" actId="478"/>
          <ac:spMkLst>
            <pc:docMk/>
            <pc:sldMk cId="3527047642" sldId="4195"/>
            <ac:spMk id="2202" creationId="{1BAE27D5-7DDC-2A17-9516-11BDACF8A9E9}"/>
          </ac:spMkLst>
        </pc:spChg>
        <pc:spChg chg="del">
          <ac:chgData name="George Katsikas" userId="04c5ab71-8058-4d2f-8992-589189ac9d4d" providerId="ADAL" clId="{2CE0EFD3-EB17-4F9A-BE35-8C82C39AA65F}" dt="2026-02-03T11:20:02.239" v="12381" actId="478"/>
          <ac:spMkLst>
            <pc:docMk/>
            <pc:sldMk cId="3527047642" sldId="4195"/>
            <ac:spMk id="2275" creationId="{5390957C-4E07-8F08-B543-6D2994B85A1C}"/>
          </ac:spMkLst>
        </pc:spChg>
        <pc:spChg chg="del">
          <ac:chgData name="George Katsikas" userId="04c5ab71-8058-4d2f-8992-589189ac9d4d" providerId="ADAL" clId="{2CE0EFD3-EB17-4F9A-BE35-8C82C39AA65F}" dt="2026-02-03T11:20:02.239" v="12381" actId="478"/>
          <ac:spMkLst>
            <pc:docMk/>
            <pc:sldMk cId="3527047642" sldId="4195"/>
            <ac:spMk id="2277" creationId="{084AE4CA-B6E9-A241-0605-2ED162426E94}"/>
          </ac:spMkLst>
        </pc:spChg>
        <pc:spChg chg="del">
          <ac:chgData name="George Katsikas" userId="04c5ab71-8058-4d2f-8992-589189ac9d4d" providerId="ADAL" clId="{2CE0EFD3-EB17-4F9A-BE35-8C82C39AA65F}" dt="2026-02-03T11:20:02.239" v="12381" actId="478"/>
          <ac:spMkLst>
            <pc:docMk/>
            <pc:sldMk cId="3527047642" sldId="4195"/>
            <ac:spMk id="2279" creationId="{FE43F4F5-115D-7CB0-BDB1-4920ADF3EA41}"/>
          </ac:spMkLst>
        </pc:spChg>
        <pc:spChg chg="del">
          <ac:chgData name="George Katsikas" userId="04c5ab71-8058-4d2f-8992-589189ac9d4d" providerId="ADAL" clId="{2CE0EFD3-EB17-4F9A-BE35-8C82C39AA65F}" dt="2026-02-03T11:20:02.239" v="12381" actId="478"/>
          <ac:spMkLst>
            <pc:docMk/>
            <pc:sldMk cId="3527047642" sldId="4195"/>
            <ac:spMk id="2280" creationId="{DB77F67D-2B16-AC2B-2ED4-869D15A37E02}"/>
          </ac:spMkLst>
        </pc:spChg>
        <pc:spChg chg="del">
          <ac:chgData name="George Katsikas" userId="04c5ab71-8058-4d2f-8992-589189ac9d4d" providerId="ADAL" clId="{2CE0EFD3-EB17-4F9A-BE35-8C82C39AA65F}" dt="2026-02-03T11:18:25.060" v="12371" actId="478"/>
          <ac:spMkLst>
            <pc:docMk/>
            <pc:sldMk cId="3527047642" sldId="4195"/>
            <ac:spMk id="2282" creationId="{8BCB6CA5-975F-F594-04DF-63BC3F93E916}"/>
          </ac:spMkLst>
        </pc:spChg>
        <pc:picChg chg="del">
          <ac:chgData name="George Katsikas" userId="04c5ab71-8058-4d2f-8992-589189ac9d4d" providerId="ADAL" clId="{2CE0EFD3-EB17-4F9A-BE35-8C82C39AA65F}" dt="2026-02-03T11:18:12.211" v="12366" actId="478"/>
          <ac:picMkLst>
            <pc:docMk/>
            <pc:sldMk cId="3527047642" sldId="4195"/>
            <ac:picMk id="2173" creationId="{E4BBE215-CB77-FEEB-A16E-2EB78D1952B7}"/>
          </ac:picMkLst>
        </pc:picChg>
        <pc:picChg chg="del">
          <ac:chgData name="George Katsikas" userId="04c5ab71-8058-4d2f-8992-589189ac9d4d" providerId="ADAL" clId="{2CE0EFD3-EB17-4F9A-BE35-8C82C39AA65F}" dt="2026-02-03T11:20:02.239" v="12381" actId="478"/>
          <ac:picMkLst>
            <pc:docMk/>
            <pc:sldMk cId="3527047642" sldId="4195"/>
            <ac:picMk id="2276" creationId="{EAEB1B86-4A71-2D7F-86C0-14B2C01E0779}"/>
          </ac:picMkLst>
        </pc:picChg>
        <pc:picChg chg="del">
          <ac:chgData name="George Katsikas" userId="04c5ab71-8058-4d2f-8992-589189ac9d4d" providerId="ADAL" clId="{2CE0EFD3-EB17-4F9A-BE35-8C82C39AA65F}" dt="2026-02-03T11:20:02.239" v="12381" actId="478"/>
          <ac:picMkLst>
            <pc:docMk/>
            <pc:sldMk cId="3527047642" sldId="4195"/>
            <ac:picMk id="2278" creationId="{18911A8A-4654-BF6D-B295-08A4CEF506C1}"/>
          </ac:picMkLst>
        </pc:picChg>
        <pc:cxnChg chg="del mod">
          <ac:chgData name="George Katsikas" userId="04c5ab71-8058-4d2f-8992-589189ac9d4d" providerId="ADAL" clId="{2CE0EFD3-EB17-4F9A-BE35-8C82C39AA65F}" dt="2026-02-03T11:18:15.816" v="12368" actId="478"/>
          <ac:cxnSpMkLst>
            <pc:docMk/>
            <pc:sldMk cId="3527047642" sldId="4195"/>
            <ac:cxnSpMk id="2195" creationId="{D1B5304C-5029-5662-67E4-F5EDF050829E}"/>
          </ac:cxnSpMkLst>
        </pc:cxnChg>
        <pc:cxnChg chg="del mod">
          <ac:chgData name="George Katsikas" userId="04c5ab71-8058-4d2f-8992-589189ac9d4d" providerId="ADAL" clId="{2CE0EFD3-EB17-4F9A-BE35-8C82C39AA65F}" dt="2026-02-03T11:18:17.829" v="12369" actId="478"/>
          <ac:cxnSpMkLst>
            <pc:docMk/>
            <pc:sldMk cId="3527047642" sldId="4195"/>
            <ac:cxnSpMk id="2281" creationId="{64C7342E-41E6-6EAE-533B-C4E48133A7CA}"/>
          </ac:cxnSpMkLst>
        </pc:cxnChg>
        <pc:cxnChg chg="del mod">
          <ac:chgData name="George Katsikas" userId="04c5ab71-8058-4d2f-8992-589189ac9d4d" providerId="ADAL" clId="{2CE0EFD3-EB17-4F9A-BE35-8C82C39AA65F}" dt="2026-02-03T11:18:26.370" v="12372" actId="478"/>
          <ac:cxnSpMkLst>
            <pc:docMk/>
            <pc:sldMk cId="3527047642" sldId="4195"/>
            <ac:cxnSpMk id="2347" creationId="{60122682-53A9-BDB0-5204-CB5ECBA3DF9D}"/>
          </ac:cxnSpMkLst>
        </pc:cxnChg>
      </pc:sldChg>
      <pc:sldChg chg="add">
        <pc:chgData name="George Katsikas" userId="04c5ab71-8058-4d2f-8992-589189ac9d4d" providerId="ADAL" clId="{2CE0EFD3-EB17-4F9A-BE35-8C82C39AA65F}" dt="2026-02-03T11:18:03.933" v="12365" actId="2890"/>
        <pc:sldMkLst>
          <pc:docMk/>
          <pc:sldMk cId="1585861982" sldId="4196"/>
        </pc:sldMkLst>
      </pc:sldChg>
      <pc:sldChg chg="add">
        <pc:chgData name="George Katsikas" userId="04c5ab71-8058-4d2f-8992-589189ac9d4d" providerId="ADAL" clId="{2CE0EFD3-EB17-4F9A-BE35-8C82C39AA65F}" dt="2026-02-03T13:06:10.625" v="12730" actId="2890"/>
        <pc:sldMkLst>
          <pc:docMk/>
          <pc:sldMk cId="2664900623" sldId="4197"/>
        </pc:sldMkLst>
      </pc:sldChg>
      <pc:sldChg chg="add">
        <pc:chgData name="George Katsikas" userId="04c5ab71-8058-4d2f-8992-589189ac9d4d" providerId="ADAL" clId="{2CE0EFD3-EB17-4F9A-BE35-8C82C39AA65F}" dt="2026-02-03T13:06:32.325" v="12732" actId="2890"/>
        <pc:sldMkLst>
          <pc:docMk/>
          <pc:sldMk cId="3732247370" sldId="4198"/>
        </pc:sldMkLst>
      </pc:sldChg>
    </pc:docChg>
  </pc:docChgLst>
  <pc:docChgLst>
    <pc:chgData name="Apostolos Prassas" userId="S::aprassas@ubitech.eu::c0d8e6df-2f1e-4642-9662-f95f315e5234" providerId="AD" clId="Web-{6C2E1B43-7729-BB0A-B8C8-AC64D6CE42BE}"/>
    <pc:docChg chg="modSld">
      <pc:chgData name="Apostolos Prassas" userId="S::aprassas@ubitech.eu::c0d8e6df-2f1e-4642-9662-f95f315e5234" providerId="AD" clId="Web-{6C2E1B43-7729-BB0A-B8C8-AC64D6CE42BE}" dt="2026-01-20T08:47:16.510" v="9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B3AA5-5274-4C0B-AEE0-AA0E8E37D37B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60A3-49B6-44E6-9B5E-90B642EC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808B0-072D-9F01-A8BD-7B7F96D71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B19AA-4C1C-51FA-B814-E9DA33F60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E86FC-C8F1-4A4A-4219-AB469AF08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8FCA1-A269-E32C-84FA-92D465A10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4E079-27DE-A0EB-F39B-222E2E6C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3356A-B241-4DF7-BBAE-E48E15FE6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9216D-DA6A-E2AE-2398-3B8F45D3D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7752E-5DF6-D0A9-2C9C-DD4F0F53A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BB32C-91F8-4BD8-F139-6196CB26C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18487-2AB5-67C8-71E3-ADA556CB9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A1149-068F-8C1E-C4F4-9E588770E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9A66E-CE1A-55E4-D00F-15B03DB64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516E6-1F3F-B059-F8B9-07F2F265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2F21F-DE88-4512-C888-77B859F6E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DC234-22B7-7B17-E19E-0130B09B9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01A2E-8CCA-5D79-1F0E-86B0A5972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9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A237F-EF52-4CB0-E0D1-3A1A58886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862A8-0998-43F2-FB82-F236C7451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5D9F8-283C-BBB2-A759-84CC6DD31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AF3A7-1112-14BB-ADC9-DA75E0C4D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2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0AD-10FE-D46A-224F-073DD820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9DB0BC-ABA4-7880-11BC-3B0296FD3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FEA41-AEB2-2F4C-FC96-5A655024B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97D7-2D3B-6ABD-09F0-340BF6E5B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4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7A7D4-F3F9-30F2-4F9D-0C0FB71D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0FD80-133E-933A-F08B-2212B5D2D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4EE479-0B2C-99BD-5549-149695ABA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56382-D7CA-5686-8CC6-B42FF5814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8A692-29A4-078D-86D2-FA724544A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F5F06-869D-7498-F5A8-C134D9822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45B5E-5A6F-925F-A651-67B644AFA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C70BE-8F18-FEA5-CC49-4F4723F40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6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78C7F-1DED-4812-D7B0-5B37D6A0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72BCC-3FFF-A05A-9F7F-D595B1B95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25A30-C66D-83BA-DC57-E207E2044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2C9D5-9EF2-FAA2-BE08-4E37D3106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6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4E6AF-1138-5813-412E-8F913DFF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A3BE7-844C-E305-3889-F96823302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DF5BF-D426-5249-848E-FD660B1D4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366C-0D0F-92C9-627C-FAD6EDD2B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4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DBA8-28A8-3475-FE2A-229BA5FA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0EB58D-242A-E94F-74E8-915F2EFA7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FEABF-B067-8B3B-86C1-362B244C8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BF2D5-012F-F423-CB77-E71F45347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79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88D61-DE16-8A1F-7D19-54F64A7F5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BEC7A-D6E0-9F7B-F0DC-8B0810616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D1133-8E36-126E-041F-B155E2DCB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9B70-2237-9A04-8EDD-56547ECCC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15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DCFF4-0995-2E17-CDF4-FAD59E5A8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DB1E1-A67B-6A0E-9F8A-6A7C853A3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63282-EC9F-A802-BD06-496316198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38B99-243D-852F-B5A6-90AFE4ED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4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D459-1397-6493-6296-8695AE21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5C70B-8059-5891-20C5-A5A6B9741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1C8C0-A54B-3E3B-7C88-03A23A8A7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889C8-D5FB-5438-C9A6-8DA945D8F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7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EF75-3047-8BEC-746E-5307CF29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C017A-D958-9C48-46E7-D95351633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33940-7BCB-CA1A-86FB-187869B17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A4E3E-320B-5349-882E-FE3921EE2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7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4FD42-3D53-A73E-EBE1-361067584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36825-35D9-728B-5874-36C82AD78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999CA-CFCE-3E2D-BB6C-BCD5AAC6D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E92F1-8121-7835-0B37-E73905994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9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E5F57-150C-2310-36D8-DE7F66B1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B843A-B1BA-399A-16BB-A6BBDBDEE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F768F-0084-7576-1DC2-020076DDA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C4B8A-BE8F-D24C-A35D-259131C02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9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34ED-BF86-B91C-0CCD-C5900C0C3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F3204C-D95A-6D5D-5A7C-619042189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6F324-73C6-9716-68A6-9193CB65F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9EE3C-9020-3B7F-5A46-297A74969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B50C0-4ADC-1727-40D1-60CF8EF4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456C5-CE7F-7837-E7AB-8F8AA3057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15874-616B-4405-B29C-6719DA817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E48EC-C86A-7073-86DD-295F998FA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00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D6009-9E82-4CC2-6386-1DD08DFA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3C461-6455-AC28-AF14-79A9092DD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96544-39BD-0821-58B8-32A96C80A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8F88-E8F5-3827-542D-624F22D85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C0ABF-72E1-1844-9B02-A125B63C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F8CC3-25C8-8F15-2F3B-145D835A2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F34FA-BC1A-8020-6892-79D9E8B00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EB9FB-493F-FB43-5DB0-52D627ACB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0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B0A4-6D0F-B181-AB76-4AA3BB299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0C03D-8EDB-E079-BE8B-1D395D018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47BEA-B1FE-9690-2A0A-5BF6B2566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9D5DC-F09C-3959-7EE3-12811ED1F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7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02A27-C3BB-AE4F-808F-7927F4A5A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6B9D0-329E-8DA4-4F67-775F2EF69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46990-6445-8449-7ABE-90B23BC48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49F26-2E01-5708-4F77-2C1A3FCDD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B71E-435B-70D1-489E-D17F0054A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29FE9-DEFD-74F1-9D91-C07084590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CFFBF-DC35-5BF0-B861-4107F1F90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CE6DC-13D0-BB9B-13F8-8F4E7706C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A167A-1B2A-B80E-7F73-F5E00A9F2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4E931-14C7-D263-FF92-C72F84238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C8044-59A1-0D10-0FC6-A31B7BC20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751E8-C5C1-55FF-3772-EC6C3C48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2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85BD-E262-65FF-4724-0323667F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29618-6FE2-4930-DD5C-CDB6B79BD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86EC78-CEED-B4DC-FACE-20587058F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F9904-698C-AA89-3F42-E16B524C8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5280B-7A32-E3B6-ED9F-2C533596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0866C-3E11-0C76-6CAB-5FA630C3F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82036-BCB3-A9E7-B2C7-CF1F3F2FE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4343C-6BD8-1E30-D760-B4D63A50E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9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2B567-02BB-271F-6136-E23DEA0A9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CD313-3FD5-09F9-4BFA-BD1008753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6653FF-3B96-5B67-4E07-499742489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81759-2A47-7D91-CB7A-623B9D255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1DE63-5788-BB7F-76AF-3D4AD367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6261A-D6CF-F49C-BEE8-B3BAE5C3A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0B616-1FEA-A942-2594-7CC5428D7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D544-26B0-063D-2B13-0B8CE085E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9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13BE3-551B-EE9B-91A0-04F4CD62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3B47B-5E27-3444-8D05-B873AD9D2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1B91A-F15F-29A3-3092-B196DCDBE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CF556-E6EE-0E75-2105-37C7181F3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60A3-49B6-44E6-9B5E-90B642EC48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0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4.0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4.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4.0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4.0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/4.0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4.0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era Flow SDN By ETSI Logo" descr="Image Tera Flow SDN By ETSI Logo">
            <a:extLst>
              <a:ext uri="{FF2B5EF4-FFF2-40B4-BE49-F238E27FC236}">
                <a16:creationId xmlns:a16="http://schemas.microsoft.com/office/drawing/2014/main" id="{46FFD987-D6AB-6569-57D2-03AF9099E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6628" y="751957"/>
            <a:ext cx="1794507" cy="1041972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595" y="2764465"/>
            <a:ext cx="5358810" cy="1773746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1-3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82ED3-34BB-2773-3729-F6304DCF9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593" y="4704969"/>
            <a:ext cx="5358811" cy="30383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by: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8A567E4-62EE-8150-49D2-A45EC49F9F2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64592" y="5127082"/>
            <a:ext cx="5358810" cy="3038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For: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627D-A835-21DC-D7F0-97794EB8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2074" y="5836678"/>
            <a:ext cx="1602492" cy="307777"/>
          </a:xfrm>
        </p:spPr>
        <p:txBody>
          <a:bodyPr wrap="square">
            <a:noAutofit/>
          </a:bodyPr>
          <a:lstStyle>
            <a:lvl1pPr algn="r">
              <a:defRPr sz="2000"/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848A3-68F5-1E36-04E3-E4FE24098449}"/>
              </a:ext>
            </a:extLst>
          </p:cNvPr>
          <p:cNvSpPr/>
          <p:nvPr userDrawn="1"/>
        </p:nvSpPr>
        <p:spPr>
          <a:xfrm>
            <a:off x="10584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5" name="Picture 58" descr="ETSI Software Development Group for OpenSlice - SDG OSL">
            <a:extLst>
              <a:ext uri="{FF2B5EF4-FFF2-40B4-BE49-F238E27FC236}">
                <a16:creationId xmlns:a16="http://schemas.microsoft.com/office/drawing/2014/main" id="{A948E6C9-2B82-A5E7-DB8B-2250A793EB0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637592" y="751958"/>
            <a:ext cx="3254914" cy="10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DAB-B88C-3053-7C42-77CD1786B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255" y="3302758"/>
            <a:ext cx="4958661" cy="1235453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D9D0-A1F6-5DA4-5130-F2BDB53E1E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9255" y="4704969"/>
            <a:ext cx="4958661" cy="78143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004E44-C5AF-F2F9-E0B1-0AB0222E0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" y="0"/>
            <a:ext cx="4264985" cy="6858000"/>
          </a:xfrm>
          <a:custGeom>
            <a:avLst/>
            <a:gdLst>
              <a:gd name="connsiteX0" fmla="*/ 0 w 4264985"/>
              <a:gd name="connsiteY0" fmla="*/ 0 h 6858000"/>
              <a:gd name="connsiteX1" fmla="*/ 4264985 w 4264985"/>
              <a:gd name="connsiteY1" fmla="*/ 0 h 6858000"/>
              <a:gd name="connsiteX2" fmla="*/ 4264985 w 4264985"/>
              <a:gd name="connsiteY2" fmla="*/ 4340 h 6858000"/>
              <a:gd name="connsiteX3" fmla="*/ 3998077 w 4264985"/>
              <a:gd name="connsiteY3" fmla="*/ 363510 h 6858000"/>
              <a:gd name="connsiteX4" fmla="*/ 3063064 w 4264985"/>
              <a:gd name="connsiteY4" fmla="*/ 3187833 h 6858000"/>
              <a:gd name="connsiteX5" fmla="*/ 3057819 w 4264985"/>
              <a:gd name="connsiteY5" fmla="*/ 3430464 h 6858000"/>
              <a:gd name="connsiteX6" fmla="*/ 3057817 w 4264985"/>
              <a:gd name="connsiteY6" fmla="*/ 3430400 h 6858000"/>
              <a:gd name="connsiteX7" fmla="*/ 3057817 w 4264985"/>
              <a:gd name="connsiteY7" fmla="*/ 3430527 h 6858000"/>
              <a:gd name="connsiteX8" fmla="*/ 3057819 w 4264985"/>
              <a:gd name="connsiteY8" fmla="*/ 3430464 h 6858000"/>
              <a:gd name="connsiteX9" fmla="*/ 3063008 w 4264985"/>
              <a:gd name="connsiteY9" fmla="*/ 3672376 h 6858000"/>
              <a:gd name="connsiteX10" fmla="*/ 3990296 w 4264985"/>
              <a:gd name="connsiteY10" fmla="*/ 6497636 h 6858000"/>
              <a:gd name="connsiteX11" fmla="*/ 4256506 w 4264985"/>
              <a:gd name="connsiteY11" fmla="*/ 6858000 h 6858000"/>
              <a:gd name="connsiteX12" fmla="*/ 0 w 426498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4985" h="6858000">
                <a:moveTo>
                  <a:pt x="0" y="0"/>
                </a:moveTo>
                <a:lnTo>
                  <a:pt x="4264985" y="0"/>
                </a:lnTo>
                <a:lnTo>
                  <a:pt x="4264985" y="4340"/>
                </a:lnTo>
                <a:lnTo>
                  <a:pt x="3998077" y="363510"/>
                </a:lnTo>
                <a:cubicBezTo>
                  <a:pt x="3445375" y="1175497"/>
                  <a:pt x="3108385" y="2142098"/>
                  <a:pt x="3063064" y="3187833"/>
                </a:cubicBezTo>
                <a:lnTo>
                  <a:pt x="3057819" y="3430464"/>
                </a:lnTo>
                <a:lnTo>
                  <a:pt x="3057817" y="3430400"/>
                </a:lnTo>
                <a:lnTo>
                  <a:pt x="3057817" y="3430527"/>
                </a:lnTo>
                <a:lnTo>
                  <a:pt x="3057819" y="3430464"/>
                </a:lnTo>
                <a:lnTo>
                  <a:pt x="3063008" y="3672376"/>
                </a:lnTo>
                <a:cubicBezTo>
                  <a:pt x="3107855" y="4715484"/>
                  <a:pt x="3441382" y="5685537"/>
                  <a:pt x="3990296" y="6497636"/>
                </a:cubicBezTo>
                <a:lnTo>
                  <a:pt x="42565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picture</a:t>
            </a:r>
          </a:p>
        </p:txBody>
      </p:sp>
      <p:pic>
        <p:nvPicPr>
          <p:cNvPr id="8" name="Tera Flow SDN Logo" descr="Image TeraFlow SDN Logo">
            <a:extLst>
              <a:ext uri="{FF2B5EF4-FFF2-40B4-BE49-F238E27FC236}">
                <a16:creationId xmlns:a16="http://schemas.microsoft.com/office/drawing/2014/main" id="{04CD3870-6979-76D8-10E1-D007BC1BA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6261" y="514666"/>
            <a:ext cx="1726634" cy="752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7B5A93-1C66-78D7-A28C-5484109FA610}"/>
              </a:ext>
            </a:extLst>
          </p:cNvPr>
          <p:cNvSpPr/>
          <p:nvPr userDrawn="1"/>
        </p:nvSpPr>
        <p:spPr>
          <a:xfrm>
            <a:off x="5615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C31BD-2A5A-8114-DAB9-FCDAC4F5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58" descr="ETSI Software Development Group for OpenSlice - SDG OSL">
            <a:extLst>
              <a:ext uri="{FF2B5EF4-FFF2-40B4-BE49-F238E27FC236}">
                <a16:creationId xmlns:a16="http://schemas.microsoft.com/office/drawing/2014/main" id="{15547930-F386-9331-9B74-B2B97D38298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7373320" y="510746"/>
            <a:ext cx="2356166" cy="7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520994"/>
            <a:ext cx="6391939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038601" y="1084523"/>
            <a:ext cx="639194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38601" y="1372807"/>
            <a:ext cx="6391939" cy="4857871"/>
          </a:xfrm>
        </p:spPr>
        <p:txBody>
          <a:bodyPr/>
          <a:lstStyle>
            <a:lvl1pPr marL="396000" indent="-396000">
              <a:spcBef>
                <a:spcPts val="1800"/>
              </a:spcBef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/>
              <a:t>Bullet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12DCD7-B004-F205-D148-BDB7B634BD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20994"/>
            <a:ext cx="3708607" cy="6337006"/>
          </a:xfrm>
          <a:custGeom>
            <a:avLst/>
            <a:gdLst>
              <a:gd name="connsiteX0" fmla="*/ 0 w 3708607"/>
              <a:gd name="connsiteY0" fmla="*/ 0 h 6337006"/>
              <a:gd name="connsiteX1" fmla="*/ 3708607 w 3708607"/>
              <a:gd name="connsiteY1" fmla="*/ 3708607 h 6337006"/>
              <a:gd name="connsiteX2" fmla="*/ 2622381 w 3708607"/>
              <a:gd name="connsiteY2" fmla="*/ 6330988 h 6337006"/>
              <a:gd name="connsiteX3" fmla="*/ 2615760 w 3708607"/>
              <a:gd name="connsiteY3" fmla="*/ 6337006 h 6337006"/>
              <a:gd name="connsiteX4" fmla="*/ 0 w 3708607"/>
              <a:gd name="connsiteY4" fmla="*/ 6337006 h 63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607" h="6337006">
                <a:moveTo>
                  <a:pt x="0" y="0"/>
                </a:moveTo>
                <a:cubicBezTo>
                  <a:pt x="2048207" y="0"/>
                  <a:pt x="3708607" y="1660400"/>
                  <a:pt x="3708607" y="3708607"/>
                </a:cubicBezTo>
                <a:cubicBezTo>
                  <a:pt x="3708607" y="4732711"/>
                  <a:pt x="3293507" y="5659863"/>
                  <a:pt x="2622381" y="6330988"/>
                </a:cubicBezTo>
                <a:lnTo>
                  <a:pt x="2615760" y="6337006"/>
                </a:lnTo>
                <a:lnTo>
                  <a:pt x="0" y="63370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>
              <a:lnSpc>
                <a:spcPts val="28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picture</a:t>
            </a:r>
          </a:p>
        </p:txBody>
      </p:sp>
      <p:pic>
        <p:nvPicPr>
          <p:cNvPr id="11" name="Tera Flow SDN Logo" descr="Image TeraFlow SDN Logo">
            <a:extLst>
              <a:ext uri="{FF2B5EF4-FFF2-40B4-BE49-F238E27FC236}">
                <a16:creationId xmlns:a16="http://schemas.microsoft.com/office/drawing/2014/main" id="{33166D29-87F4-ADED-2241-9A1397C670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395" y="365124"/>
            <a:ext cx="1333500" cy="581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DCE9BB-C417-68F3-E00B-979ECA977FB1}"/>
              </a:ext>
            </a:extLst>
          </p:cNvPr>
          <p:cNvSpPr/>
          <p:nvPr userDrawn="1"/>
        </p:nvSpPr>
        <p:spPr>
          <a:xfrm>
            <a:off x="5615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E91B6E-29DA-F2EC-BF2F-322C4161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20994"/>
            <a:ext cx="7966364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997334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9973341" cy="485787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463544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TeraFlow SDN Template</a:t>
            </a:r>
          </a:p>
        </p:txBody>
      </p:sp>
      <p:pic>
        <p:nvPicPr>
          <p:cNvPr id="11" name="Tera Flow SDN Logo" descr="Image TeraFlow SDN Logo">
            <a:extLst>
              <a:ext uri="{FF2B5EF4-FFF2-40B4-BE49-F238E27FC236}">
                <a16:creationId xmlns:a16="http://schemas.microsoft.com/office/drawing/2014/main" id="{9FA571B1-4D9D-3223-4970-BFECE9619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395" y="365124"/>
            <a:ext cx="1333500" cy="581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AE5BCC-1634-D01E-DFAC-5B6845B99E81}"/>
              </a:ext>
            </a:extLst>
          </p:cNvPr>
          <p:cNvSpPr/>
          <p:nvPr userDrawn="1"/>
        </p:nvSpPr>
        <p:spPr>
          <a:xfrm>
            <a:off x="5615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DBD42E-0D97-8847-0755-1B652223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58" descr="ETSI Software Development Group for OpenSlice - SDG OSL">
            <a:extLst>
              <a:ext uri="{FF2B5EF4-FFF2-40B4-BE49-F238E27FC236}">
                <a16:creationId xmlns:a16="http://schemas.microsoft.com/office/drawing/2014/main" id="{E26C384B-3378-5CD3-CB73-50EAD3F89D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8527472" y="365124"/>
            <a:ext cx="1825469" cy="5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A321DF0-08B4-6E9F-AFBA-0F7D470BB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7938656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FFF5DBAB-8CCE-2B80-B75C-065FDB8B208F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997334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648A5C-ECD7-CD4F-14E5-0FFFD1B353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8982000" cy="485787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1E5289-67B5-AAED-7123-ED7653EF2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1976" y="1364951"/>
            <a:ext cx="2960024" cy="5493049"/>
          </a:xfrm>
          <a:custGeom>
            <a:avLst/>
            <a:gdLst>
              <a:gd name="connsiteX0" fmla="*/ 794143 w 2960024"/>
              <a:gd name="connsiteY0" fmla="*/ 0 h 5493049"/>
              <a:gd name="connsiteX1" fmla="*/ 2960024 w 2960024"/>
              <a:gd name="connsiteY1" fmla="*/ 0 h 5493049"/>
              <a:gd name="connsiteX2" fmla="*/ 2960024 w 2960024"/>
              <a:gd name="connsiteY2" fmla="*/ 5493049 h 5493049"/>
              <a:gd name="connsiteX3" fmla="*/ 0 w 2960024"/>
              <a:gd name="connsiteY3" fmla="*/ 5493049 h 5493049"/>
              <a:gd name="connsiteX4" fmla="*/ 217335 w 2960024"/>
              <a:gd name="connsiteY4" fmla="*/ 5208928 h 5493049"/>
              <a:gd name="connsiteX5" fmla="*/ 794143 w 2960024"/>
              <a:gd name="connsiteY5" fmla="*/ 0 h 54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024" h="5493049">
                <a:moveTo>
                  <a:pt x="794143" y="0"/>
                </a:moveTo>
                <a:lnTo>
                  <a:pt x="2960024" y="0"/>
                </a:lnTo>
                <a:lnTo>
                  <a:pt x="2960024" y="5493049"/>
                </a:lnTo>
                <a:lnTo>
                  <a:pt x="0" y="5493049"/>
                </a:lnTo>
                <a:lnTo>
                  <a:pt x="217335" y="5208928"/>
                </a:lnTo>
                <a:cubicBezTo>
                  <a:pt x="1251934" y="3745781"/>
                  <a:pt x="1501481" y="1667373"/>
                  <a:pt x="7941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216000" anchor="ctr">
            <a:noAutofit/>
          </a:bodyPr>
          <a:lstStyle>
            <a:lvl1pPr marL="0" indent="0" algn="r">
              <a:buNone/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12" name="Tera Flow SDN Logo" descr="Image TeraFlow SDN Logo">
            <a:extLst>
              <a:ext uri="{FF2B5EF4-FFF2-40B4-BE49-F238E27FC236}">
                <a16:creationId xmlns:a16="http://schemas.microsoft.com/office/drawing/2014/main" id="{5523C289-850F-B3D8-17A0-EBB939A2E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395" y="365124"/>
            <a:ext cx="1333500" cy="581025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7D41260-D82C-5F5C-AB56-7BA06A5F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463544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TeraFlow SDN Template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59DB56-3F7C-23FF-2377-65628EFEB949}"/>
              </a:ext>
            </a:extLst>
          </p:cNvPr>
          <p:cNvSpPr/>
          <p:nvPr userDrawn="1"/>
        </p:nvSpPr>
        <p:spPr>
          <a:xfrm>
            <a:off x="5615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845658-8B6B-656E-3E62-78E6FD53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58" descr="ETSI Software Development Group for OpenSlice - SDG OSL">
            <a:extLst>
              <a:ext uri="{FF2B5EF4-FFF2-40B4-BE49-F238E27FC236}">
                <a16:creationId xmlns:a16="http://schemas.microsoft.com/office/drawing/2014/main" id="{21A01D3C-BB63-B88B-2258-C351856AFC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8527472" y="365124"/>
            <a:ext cx="1825469" cy="5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9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657D666-107C-73A3-973E-3E38A06D2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7167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B092BACC-E924-3878-3E67-EA1B3DB508DB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7167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F8493-5900-B2D1-7293-AAFC5589D2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5292000" cy="485787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2D93460-79DC-A7F1-9654-37CE456782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4801" y="942220"/>
            <a:ext cx="5400000" cy="54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11" name="Tera Flow SDN Logo" descr="Image TeraFlow SDN Logo">
            <a:extLst>
              <a:ext uri="{FF2B5EF4-FFF2-40B4-BE49-F238E27FC236}">
                <a16:creationId xmlns:a16="http://schemas.microsoft.com/office/drawing/2014/main" id="{51C23BCC-5B7F-2BC6-FAB6-4224ED8C6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395" y="365124"/>
            <a:ext cx="1333500" cy="58102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C022FF3-2383-9C7E-5226-A1C80C06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463544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TeraFlow SDN Template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5BC315-4AC6-0CAF-F915-80E61F529B92}"/>
              </a:ext>
            </a:extLst>
          </p:cNvPr>
          <p:cNvSpPr/>
          <p:nvPr userDrawn="1"/>
        </p:nvSpPr>
        <p:spPr>
          <a:xfrm>
            <a:off x="5615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BC32A5-0DC3-BDBF-3A45-5B70B425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A02AFC-BF10-97FF-1C91-3D41DCCA9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9973341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99D06DAF-9DE0-4B2A-3587-87B93F2E6E58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997334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BD2945-7CDB-DC18-F22E-D116959AE7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5292000" cy="485787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5C557-1F32-0E3A-FF07-9DA9618FCA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916" y="1372807"/>
            <a:ext cx="5328000" cy="4857871"/>
          </a:xfrm>
        </p:spPr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D96EE-2340-1C03-3B27-78F6EDCD2EFC}"/>
              </a:ext>
            </a:extLst>
          </p:cNvPr>
          <p:cNvSpPr/>
          <p:nvPr userDrawn="1"/>
        </p:nvSpPr>
        <p:spPr>
          <a:xfrm>
            <a:off x="5615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FD99E86-CD99-C61E-E33B-65077A51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463544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TeraFlow SDN Template</a:t>
            </a:r>
          </a:p>
        </p:txBody>
      </p:sp>
      <p:pic>
        <p:nvPicPr>
          <p:cNvPr id="13" name="Tera Flow SDN Logo" descr="Image TeraFlow SDN Logo">
            <a:extLst>
              <a:ext uri="{FF2B5EF4-FFF2-40B4-BE49-F238E27FC236}">
                <a16:creationId xmlns:a16="http://schemas.microsoft.com/office/drawing/2014/main" id="{AD9F762F-EC69-E9F8-C625-5DCAD82135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9395" y="365124"/>
            <a:ext cx="1333500" cy="58102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DD66F-E26C-9C49-47E8-36345F26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00EAFFA-11E8-B99F-FC4F-353C11B24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9973341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12" name="Title Line" descr="Title Underline">
            <a:extLst>
              <a:ext uri="{FF2B5EF4-FFF2-40B4-BE49-F238E27FC236}">
                <a16:creationId xmlns:a16="http://schemas.microsoft.com/office/drawing/2014/main" id="{96F9BD14-6147-25F3-D6BE-6C4AC57978A7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997334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World Map" descr="World Map Made of Dots">
            <a:extLst>
              <a:ext uri="{FF2B5EF4-FFF2-40B4-BE49-F238E27FC236}">
                <a16:creationId xmlns:a16="http://schemas.microsoft.com/office/drawing/2014/main" id="{DC6F2C90-15EB-1587-2A30-89B6DDD6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94" y="1372807"/>
            <a:ext cx="9886950" cy="4857750"/>
          </a:xfrm>
          <a:prstGeom prst="rect">
            <a:avLst/>
          </a:prstGeom>
        </p:spPr>
      </p:pic>
      <p:pic>
        <p:nvPicPr>
          <p:cNvPr id="10" name="Tera Flow SDN Logo" descr="Image TeraFlow SDN Logo">
            <a:extLst>
              <a:ext uri="{FF2B5EF4-FFF2-40B4-BE49-F238E27FC236}">
                <a16:creationId xmlns:a16="http://schemas.microsoft.com/office/drawing/2014/main" id="{5CD2D442-28C4-166A-9A35-5D55ABC26F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395" y="365124"/>
            <a:ext cx="1333500" cy="58102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7785A5-1204-0D1E-799F-C7110A68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463544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TeraFlow SDN Template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6A4A45-EF01-6A49-885B-67DEF3FE824E}"/>
              </a:ext>
            </a:extLst>
          </p:cNvPr>
          <p:cNvSpPr/>
          <p:nvPr userDrawn="1"/>
        </p:nvSpPr>
        <p:spPr>
          <a:xfrm>
            <a:off x="5615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5585E6-6A9E-C863-B1C6-D5D09BBC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era Flow SDN By ETSI Logo" descr="Image Tera Flow SDN By ETSI Logo">
            <a:extLst>
              <a:ext uri="{FF2B5EF4-FFF2-40B4-BE49-F238E27FC236}">
                <a16:creationId xmlns:a16="http://schemas.microsoft.com/office/drawing/2014/main" id="{46FFD987-D6AB-6569-57D2-03AF9099E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9871" y="1205345"/>
            <a:ext cx="1874694" cy="1088532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9099" y="2764465"/>
            <a:ext cx="5089970" cy="1773746"/>
          </a:xfrm>
        </p:spPr>
        <p:txBody>
          <a:bodyPr anchor="b"/>
          <a:lstStyle>
            <a:lvl1pPr algn="r" rtl="1">
              <a:defRPr sz="6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848A3-68F5-1E36-04E3-E4FE24098449}"/>
              </a:ext>
            </a:extLst>
          </p:cNvPr>
          <p:cNvSpPr/>
          <p:nvPr userDrawn="1"/>
        </p:nvSpPr>
        <p:spPr>
          <a:xfrm>
            <a:off x="10584611" y="6473277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3" name="Picture 58" descr="ETSI Software Development Group for OpenSlice - SDG OSL">
            <a:extLst>
              <a:ext uri="{FF2B5EF4-FFF2-40B4-BE49-F238E27FC236}">
                <a16:creationId xmlns:a16="http://schemas.microsoft.com/office/drawing/2014/main" id="{878F072E-6CFC-9007-E66F-109C9BFF30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450608" y="1386405"/>
            <a:ext cx="2834764" cy="9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2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90108-EE32-B843-9188-FDA0B9D1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6" y="226766"/>
            <a:ext cx="10157959" cy="9150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65B9-483D-380B-E8C8-35CE64EF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36" y="1372808"/>
            <a:ext cx="10157959" cy="4875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Roboto Text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Number 1</a:t>
            </a:r>
          </a:p>
          <a:p>
            <a:pPr lvl="5"/>
            <a:r>
              <a:rPr lang="en-US"/>
              <a:t>Number 2</a:t>
            </a:r>
          </a:p>
          <a:p>
            <a:pPr lvl="6"/>
            <a:r>
              <a:rPr lang="en-US"/>
              <a:t>Number 3</a:t>
            </a:r>
          </a:p>
          <a:p>
            <a:pPr lvl="7"/>
            <a:r>
              <a:rPr lang="en-US"/>
              <a:t>Number 4</a:t>
            </a:r>
          </a:p>
          <a:p>
            <a:pPr lvl="8"/>
            <a:r>
              <a:rPr lang="en-US"/>
              <a:t>Footnote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D6EA-C940-8639-7563-F8AAA897D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79395" y="6463544"/>
            <a:ext cx="818521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A2BB-CDD4-C883-890E-DFA315BA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3544"/>
            <a:ext cx="4114800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TeraFlow SDN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C4C6-DEAF-C671-3DF3-D065B704857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554565" y="6338290"/>
            <a:ext cx="432000" cy="43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3" r:id="rId5"/>
    <p:sldLayoutId id="2147483655" r:id="rId6"/>
    <p:sldLayoutId id="2147483652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Roboto Medium" panose="02000000000000000000" pitchFamily="2" charset="0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SzPct val="11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100000"/>
        </a:lnSpc>
        <a:spcBef>
          <a:spcPts val="1000"/>
        </a:spcBef>
        <a:buSzPct val="11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52000" algn="l" defTabSz="914400" rtl="0" eaLnBrk="1" latinLnBrk="0" hangingPunct="1">
        <a:lnSpc>
          <a:spcPct val="100000"/>
        </a:lnSpc>
        <a:spcBef>
          <a:spcPts val="800"/>
        </a:spcBef>
        <a:buSzPct val="11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68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+mj-lt"/>
        <a:buAutoNum type="alphaU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36000" indent="-2520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+mj-lt"/>
        <a:buAutoNum type="alphaLcParenR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+mj-lt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7.jpeg"/><Relationship Id="rId3" Type="http://schemas.openxmlformats.org/officeDocument/2006/relationships/image" Target="../media/image16.png"/><Relationship Id="rId7" Type="http://schemas.openxmlformats.org/officeDocument/2006/relationships/image" Target="../media/image25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4.svg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41.jpe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4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sv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09C0D8AB-792E-F6F8-9018-D7FB4C4F55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  <p:sp>
        <p:nvSpPr>
          <p:cNvPr id="14" name="Title 11">
            <a:extLst>
              <a:ext uri="{FF2B5EF4-FFF2-40B4-BE49-F238E27FC236}">
                <a16:creationId xmlns:a16="http://schemas.microsoft.com/office/drawing/2014/main" id="{E1AB2352-D907-4370-B03F-52CA2253A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975" y="2178885"/>
            <a:ext cx="5734050" cy="2149310"/>
          </a:xfrm>
        </p:spPr>
        <p:txBody>
          <a:bodyPr anchor="ctr"/>
          <a:lstStyle/>
          <a:p>
            <a:pPr algn="r"/>
            <a:r>
              <a:rPr lang="en-US" sz="3800"/>
              <a:t>Co-existence of legacy and P4-offloaded 5G UPF deployments using open-source software</a:t>
            </a:r>
          </a:p>
        </p:txBody>
      </p:sp>
      <p:sp>
        <p:nvSpPr>
          <p:cNvPr id="16" name="Subtitle 12">
            <a:extLst>
              <a:ext uri="{FF2B5EF4-FFF2-40B4-BE49-F238E27FC236}">
                <a16:creationId xmlns:a16="http://schemas.microsoft.com/office/drawing/2014/main" id="{AD705505-3C1F-43EF-AA6D-FF9BEF2B9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047" y="4618378"/>
            <a:ext cx="2937465" cy="380342"/>
          </a:xfrm>
        </p:spPr>
        <p:txBody>
          <a:bodyPr anchor="ctr"/>
          <a:lstStyle/>
          <a:p>
            <a:pPr algn="r"/>
            <a:r>
              <a:rPr lang="en-US" sz="2400" b="1"/>
              <a:t>Apostolos Prassas</a:t>
            </a:r>
            <a:endParaRPr lang="en-US" sz="2400"/>
          </a:p>
        </p:txBody>
      </p:sp>
      <p:sp>
        <p:nvSpPr>
          <p:cNvPr id="2" name="Subtitle 12">
            <a:extLst>
              <a:ext uri="{FF2B5EF4-FFF2-40B4-BE49-F238E27FC236}">
                <a16:creationId xmlns:a16="http://schemas.microsoft.com/office/drawing/2014/main" id="{316C743F-2A0B-CE03-9FCD-EC7A69B8D08C}"/>
              </a:ext>
            </a:extLst>
          </p:cNvPr>
          <p:cNvSpPr txBox="1">
            <a:spLocks/>
          </p:cNvSpPr>
          <p:nvPr/>
        </p:nvSpPr>
        <p:spPr>
          <a:xfrm>
            <a:off x="6747047" y="5036970"/>
            <a:ext cx="2937465" cy="3803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10000"/>
              <a:buFontTx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1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/>
              <a:t>Georgios P. Katsikas</a:t>
            </a:r>
            <a:endParaRPr lang="en-US" sz="2400"/>
          </a:p>
        </p:txBody>
      </p:sp>
      <p:pic>
        <p:nvPicPr>
          <p:cNvPr id="4" name="Εικόνα 18">
            <a:extLst>
              <a:ext uri="{FF2B5EF4-FFF2-40B4-BE49-F238E27FC236}">
                <a16:creationId xmlns:a16="http://schemas.microsoft.com/office/drawing/2014/main" id="{DE45A47F-CF75-58CA-CA2D-C41140A80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420" y="5752866"/>
            <a:ext cx="1474662" cy="535184"/>
          </a:xfrm>
          <a:prstGeom prst="rect">
            <a:avLst/>
          </a:prstGeom>
        </p:spPr>
      </p:pic>
      <p:sp>
        <p:nvSpPr>
          <p:cNvPr id="5" name="Subtitle 12">
            <a:extLst>
              <a:ext uri="{FF2B5EF4-FFF2-40B4-BE49-F238E27FC236}">
                <a16:creationId xmlns:a16="http://schemas.microsoft.com/office/drawing/2014/main" id="{DEA7731D-5EB5-1D1E-3B96-1B9E4F8C5156}"/>
              </a:ext>
            </a:extLst>
          </p:cNvPr>
          <p:cNvSpPr txBox="1">
            <a:spLocks/>
          </p:cNvSpPr>
          <p:nvPr/>
        </p:nvSpPr>
        <p:spPr>
          <a:xfrm>
            <a:off x="6747047" y="5619796"/>
            <a:ext cx="2937465" cy="3803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10000"/>
              <a:buFontTx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1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/>
              <a:t>Kostis </a:t>
            </a:r>
            <a:r>
              <a:rPr lang="en-US" sz="2400" b="1" err="1"/>
              <a:t>Trantzas</a:t>
            </a:r>
            <a:endParaRPr lang="en-US" sz="2400"/>
          </a:p>
        </p:txBody>
      </p:sp>
      <p:sp>
        <p:nvSpPr>
          <p:cNvPr id="6" name="Subtitle 12">
            <a:extLst>
              <a:ext uri="{FF2B5EF4-FFF2-40B4-BE49-F238E27FC236}">
                <a16:creationId xmlns:a16="http://schemas.microsoft.com/office/drawing/2014/main" id="{7FBD6690-1992-5EFE-BFE6-4B25718C2386}"/>
              </a:ext>
            </a:extLst>
          </p:cNvPr>
          <p:cNvSpPr txBox="1">
            <a:spLocks/>
          </p:cNvSpPr>
          <p:nvPr/>
        </p:nvSpPr>
        <p:spPr>
          <a:xfrm>
            <a:off x="6747047" y="6033666"/>
            <a:ext cx="2937465" cy="3803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10000"/>
              <a:buFontTx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1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+mj-lt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/>
              <a:t>Christos </a:t>
            </a:r>
            <a:r>
              <a:rPr lang="en-US" sz="2400" b="1" err="1"/>
              <a:t>Tranoris</a:t>
            </a: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7F172F-E8C8-9CC3-8442-3E4D4BB76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98" y="4846507"/>
            <a:ext cx="1894144" cy="3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9A6C-6F6C-766C-8B02-085EA89B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BA867745-CED3-B7EE-6814-3ECBBAF6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Simplified 5G architecture around UPF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E529C98-9CCF-7F37-0788-15EA96BE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726EFA-8369-A226-05D8-C847A0D16F67}"/>
              </a:ext>
            </a:extLst>
          </p:cNvPr>
          <p:cNvSpPr/>
          <p:nvPr/>
        </p:nvSpPr>
        <p:spPr>
          <a:xfrm>
            <a:off x="2355011" y="2078966"/>
            <a:ext cx="6505257" cy="29890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Roboto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E2B324-AA58-AEF1-A93B-C3059E952183}"/>
              </a:ext>
            </a:extLst>
          </p:cNvPr>
          <p:cNvGrpSpPr/>
          <p:nvPr/>
        </p:nvGrpSpPr>
        <p:grpSpPr>
          <a:xfrm>
            <a:off x="3561991" y="4092492"/>
            <a:ext cx="271344" cy="390041"/>
            <a:chOff x="2051452" y="5106912"/>
            <a:chExt cx="271344" cy="390041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4B1ABCA9-ED6D-9160-09B3-9A3A12BD22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CF7D8EF3-EA80-8C58-5E99-10E11434D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Google Shape;1179;g1cb6d7410d9_0_180">
            <a:extLst>
              <a:ext uri="{FF2B5EF4-FFF2-40B4-BE49-F238E27FC236}">
                <a16:creationId xmlns:a16="http://schemas.microsoft.com/office/drawing/2014/main" id="{555791AF-11C2-3F07-E483-4213E048DC7E}"/>
              </a:ext>
            </a:extLst>
          </p:cNvPr>
          <p:cNvCxnSpPr>
            <a:cxnSpLocks/>
          </p:cNvCxnSpPr>
          <p:nvPr/>
        </p:nvCxnSpPr>
        <p:spPr>
          <a:xfrm flipH="1">
            <a:off x="6248966" y="4483522"/>
            <a:ext cx="822960" cy="1470"/>
          </a:xfrm>
          <a:prstGeom prst="straightConnector1">
            <a:avLst/>
          </a:prstGeom>
          <a:noFill/>
          <a:ln w="19050" cap="flat" cmpd="sng">
            <a:solidFill>
              <a:srgbClr val="4472C4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0" name="Google Shape;1179;g1cb6d7410d9_0_180">
            <a:extLst>
              <a:ext uri="{FF2B5EF4-FFF2-40B4-BE49-F238E27FC236}">
                <a16:creationId xmlns:a16="http://schemas.microsoft.com/office/drawing/2014/main" id="{B66DC52A-6967-8161-E5B1-1423CB3A86B1}"/>
              </a:ext>
            </a:extLst>
          </p:cNvPr>
          <p:cNvCxnSpPr>
            <a:cxnSpLocks/>
            <a:stCxn id="44" idx="1"/>
            <a:endCxn id="38" idx="2"/>
          </p:cNvCxnSpPr>
          <p:nvPr/>
        </p:nvCxnSpPr>
        <p:spPr>
          <a:xfrm flipH="1">
            <a:off x="3815428" y="4218883"/>
            <a:ext cx="1274997" cy="327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31;g11a5ed18702_0_0">
            <a:extLst>
              <a:ext uri="{FF2B5EF4-FFF2-40B4-BE49-F238E27FC236}">
                <a16:creationId xmlns:a16="http://schemas.microsoft.com/office/drawing/2014/main" id="{F55D936E-FAE9-0528-1EF5-209593688ED4}"/>
              </a:ext>
            </a:extLst>
          </p:cNvPr>
          <p:cNvSpPr/>
          <p:nvPr/>
        </p:nvSpPr>
        <p:spPr>
          <a:xfrm>
            <a:off x="5090425" y="2112200"/>
            <a:ext cx="938569" cy="425917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ffectLst/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5GC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51;p2">
            <a:extLst>
              <a:ext uri="{FF2B5EF4-FFF2-40B4-BE49-F238E27FC236}">
                <a16:creationId xmlns:a16="http://schemas.microsoft.com/office/drawing/2014/main" id="{2C15B8EC-0CA6-0EBB-161D-86E327E769FC}"/>
              </a:ext>
            </a:extLst>
          </p:cNvPr>
          <p:cNvSpPr/>
          <p:nvPr/>
        </p:nvSpPr>
        <p:spPr>
          <a:xfrm>
            <a:off x="3500545" y="4583570"/>
            <a:ext cx="558312" cy="604669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gNB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377E01EF-BA03-6FFF-3D5D-D6117C9CC683}"/>
              </a:ext>
            </a:extLst>
          </p:cNvPr>
          <p:cNvSpPr/>
          <p:nvPr/>
        </p:nvSpPr>
        <p:spPr>
          <a:xfrm>
            <a:off x="7248188" y="3864247"/>
            <a:ext cx="1612080" cy="9083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Data Network</a:t>
            </a:r>
          </a:p>
        </p:txBody>
      </p:sp>
      <p:sp>
        <p:nvSpPr>
          <p:cNvPr id="44" name="Google Shape;431;g11a5ed18702_0_0">
            <a:extLst>
              <a:ext uri="{FF2B5EF4-FFF2-40B4-BE49-F238E27FC236}">
                <a16:creationId xmlns:a16="http://schemas.microsoft.com/office/drawing/2014/main" id="{13BE15F8-E969-096E-E825-89FE0DDF0C2C}"/>
              </a:ext>
            </a:extLst>
          </p:cNvPr>
          <p:cNvSpPr/>
          <p:nvPr/>
        </p:nvSpPr>
        <p:spPr>
          <a:xfrm>
            <a:off x="5090425" y="3904923"/>
            <a:ext cx="943569" cy="627919"/>
          </a:xfrm>
          <a:prstGeom prst="rect">
            <a:avLst/>
          </a:prstGeom>
          <a:solidFill>
            <a:srgbClr val="26545F"/>
          </a:solidFill>
          <a:ln>
            <a:noFill/>
          </a:ln>
          <a:effectLst/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5G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</a:b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UPF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45" name="Picture 2" descr="Mobile phone icon vector image on VectorStock">
            <a:extLst>
              <a:ext uri="{FF2B5EF4-FFF2-40B4-BE49-F238E27FC236}">
                <a16:creationId xmlns:a16="http://schemas.microsoft.com/office/drawing/2014/main" id="{1E196945-A7D6-ACB3-7E4C-2FBB42C6D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6163" r="18214" b="17296"/>
          <a:stretch>
            <a:fillRect/>
          </a:stretch>
        </p:blipFill>
        <p:spPr bwMode="auto">
          <a:xfrm>
            <a:off x="2447059" y="4047380"/>
            <a:ext cx="308350" cy="4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451;p2">
            <a:extLst>
              <a:ext uri="{FF2B5EF4-FFF2-40B4-BE49-F238E27FC236}">
                <a16:creationId xmlns:a16="http://schemas.microsoft.com/office/drawing/2014/main" id="{549619CF-9E6E-C259-0954-667EF804AC22}"/>
              </a:ext>
            </a:extLst>
          </p:cNvPr>
          <p:cNvSpPr/>
          <p:nvPr/>
        </p:nvSpPr>
        <p:spPr>
          <a:xfrm>
            <a:off x="6418328" y="4491871"/>
            <a:ext cx="482564" cy="25490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1179;g1cb6d7410d9_0_180">
            <a:extLst>
              <a:ext uri="{FF2B5EF4-FFF2-40B4-BE49-F238E27FC236}">
                <a16:creationId xmlns:a16="http://schemas.microsoft.com/office/drawing/2014/main" id="{0AD69E5B-0F8C-51C1-E84F-8FC5F15CC863}"/>
              </a:ext>
            </a:extLst>
          </p:cNvPr>
          <p:cNvCxnSpPr>
            <a:cxnSpLocks/>
          </p:cNvCxnSpPr>
          <p:nvPr/>
        </p:nvCxnSpPr>
        <p:spPr>
          <a:xfrm flipH="1">
            <a:off x="6227401" y="3963268"/>
            <a:ext cx="822960" cy="1470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Google Shape;451;p2">
            <a:extLst>
              <a:ext uri="{FF2B5EF4-FFF2-40B4-BE49-F238E27FC236}">
                <a16:creationId xmlns:a16="http://schemas.microsoft.com/office/drawing/2014/main" id="{6ABAFD32-A2EE-D202-F1F8-6944C6F1B3B5}"/>
              </a:ext>
            </a:extLst>
          </p:cNvPr>
          <p:cNvSpPr/>
          <p:nvPr/>
        </p:nvSpPr>
        <p:spPr>
          <a:xfrm>
            <a:off x="6418328" y="3704340"/>
            <a:ext cx="482564" cy="25490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" name="Google Shape;1179;g1cb6d7410d9_0_180">
            <a:extLst>
              <a:ext uri="{FF2B5EF4-FFF2-40B4-BE49-F238E27FC236}">
                <a16:creationId xmlns:a16="http://schemas.microsoft.com/office/drawing/2014/main" id="{D77C10E0-2293-3D16-69E5-58D4DE9D4B34}"/>
              </a:ext>
            </a:extLst>
          </p:cNvPr>
          <p:cNvCxnSpPr>
            <a:cxnSpLocks/>
          </p:cNvCxnSpPr>
          <p:nvPr/>
        </p:nvCxnSpPr>
        <p:spPr>
          <a:xfrm flipH="1">
            <a:off x="2794958" y="4140108"/>
            <a:ext cx="778658" cy="0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Google Shape;1179;g1cb6d7410d9_0_180">
            <a:extLst>
              <a:ext uri="{FF2B5EF4-FFF2-40B4-BE49-F238E27FC236}">
                <a16:creationId xmlns:a16="http://schemas.microsoft.com/office/drawing/2014/main" id="{BC07099C-D60B-60AC-5366-39206FEC0AF5}"/>
              </a:ext>
            </a:extLst>
          </p:cNvPr>
          <p:cNvCxnSpPr>
            <a:cxnSpLocks/>
          </p:cNvCxnSpPr>
          <p:nvPr/>
        </p:nvCxnSpPr>
        <p:spPr>
          <a:xfrm flipH="1">
            <a:off x="2791131" y="4454804"/>
            <a:ext cx="770860" cy="0"/>
          </a:xfrm>
          <a:prstGeom prst="straightConnector1">
            <a:avLst/>
          </a:prstGeom>
          <a:noFill/>
          <a:ln w="19050" cap="flat" cmpd="sng">
            <a:solidFill>
              <a:srgbClr val="4472C4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1" name="Google Shape;451;p2">
            <a:extLst>
              <a:ext uri="{FF2B5EF4-FFF2-40B4-BE49-F238E27FC236}">
                <a16:creationId xmlns:a16="http://schemas.microsoft.com/office/drawing/2014/main" id="{1E43E329-F89F-D1ED-8180-CB0ADEF3D291}"/>
              </a:ext>
            </a:extLst>
          </p:cNvPr>
          <p:cNvSpPr/>
          <p:nvPr/>
        </p:nvSpPr>
        <p:spPr>
          <a:xfrm>
            <a:off x="2953645" y="3860659"/>
            <a:ext cx="482564" cy="25490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451;p2">
            <a:extLst>
              <a:ext uri="{FF2B5EF4-FFF2-40B4-BE49-F238E27FC236}">
                <a16:creationId xmlns:a16="http://schemas.microsoft.com/office/drawing/2014/main" id="{E5F2BF78-892B-6919-7FD2-E76A8B875285}"/>
              </a:ext>
            </a:extLst>
          </p:cNvPr>
          <p:cNvSpPr/>
          <p:nvPr/>
        </p:nvSpPr>
        <p:spPr>
          <a:xfrm>
            <a:off x="2953645" y="4483521"/>
            <a:ext cx="482564" cy="25490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1179;g1cb6d7410d9_0_180">
            <a:extLst>
              <a:ext uri="{FF2B5EF4-FFF2-40B4-BE49-F238E27FC236}">
                <a16:creationId xmlns:a16="http://schemas.microsoft.com/office/drawing/2014/main" id="{FEA11E1C-9447-F6B8-B194-52A160FD573A}"/>
              </a:ext>
            </a:extLst>
          </p:cNvPr>
          <p:cNvCxnSpPr>
            <a:cxnSpLocks/>
            <a:stCxn id="44" idx="0"/>
            <a:endCxn id="41" idx="2"/>
          </p:cNvCxnSpPr>
          <p:nvPr/>
        </p:nvCxnSpPr>
        <p:spPr>
          <a:xfrm flipH="1" flipV="1">
            <a:off x="5559710" y="2538117"/>
            <a:ext cx="2500" cy="1366806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4" name="Google Shape;451;p2">
            <a:extLst>
              <a:ext uri="{FF2B5EF4-FFF2-40B4-BE49-F238E27FC236}">
                <a16:creationId xmlns:a16="http://schemas.microsoft.com/office/drawing/2014/main" id="{A9BB4745-DACA-D1CE-64BF-EC3CEDBABB91}"/>
              </a:ext>
            </a:extLst>
          </p:cNvPr>
          <p:cNvSpPr/>
          <p:nvPr/>
        </p:nvSpPr>
        <p:spPr>
          <a:xfrm>
            <a:off x="5548612" y="3089509"/>
            <a:ext cx="482564" cy="25490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1179;g1cb6d7410d9_0_180">
            <a:extLst>
              <a:ext uri="{FF2B5EF4-FFF2-40B4-BE49-F238E27FC236}">
                <a16:creationId xmlns:a16="http://schemas.microsoft.com/office/drawing/2014/main" id="{8EFE0402-0829-DEA3-F72C-B7E6E66D0C6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6033994" y="4218883"/>
            <a:ext cx="1219194" cy="0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451;p2">
            <a:extLst>
              <a:ext uri="{FF2B5EF4-FFF2-40B4-BE49-F238E27FC236}">
                <a16:creationId xmlns:a16="http://schemas.microsoft.com/office/drawing/2014/main" id="{16EFFD1C-4A1B-8C42-8B4D-04971826B174}"/>
              </a:ext>
            </a:extLst>
          </p:cNvPr>
          <p:cNvSpPr/>
          <p:nvPr/>
        </p:nvSpPr>
        <p:spPr>
          <a:xfrm>
            <a:off x="6489800" y="4092492"/>
            <a:ext cx="302893" cy="211475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N6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451;p2">
            <a:extLst>
              <a:ext uri="{FF2B5EF4-FFF2-40B4-BE49-F238E27FC236}">
                <a16:creationId xmlns:a16="http://schemas.microsoft.com/office/drawing/2014/main" id="{A245CC7F-67FB-E527-A697-F384729869DA}"/>
              </a:ext>
            </a:extLst>
          </p:cNvPr>
          <p:cNvSpPr/>
          <p:nvPr/>
        </p:nvSpPr>
        <p:spPr>
          <a:xfrm>
            <a:off x="4335619" y="4325143"/>
            <a:ext cx="302552" cy="219505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4A68D8E4-5F66-FD19-7CBF-36202B07FD00}"/>
              </a:ext>
            </a:extLst>
          </p:cNvPr>
          <p:cNvSpPr/>
          <p:nvPr/>
        </p:nvSpPr>
        <p:spPr>
          <a:xfrm rot="5400000">
            <a:off x="4413849" y="3718075"/>
            <a:ext cx="173966" cy="996351"/>
          </a:xfrm>
          <a:prstGeom prst="can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Roboto"/>
            </a:endParaRPr>
          </a:p>
        </p:txBody>
      </p:sp>
      <p:sp>
        <p:nvSpPr>
          <p:cNvPr id="59" name="Google Shape;451;p2">
            <a:extLst>
              <a:ext uri="{FF2B5EF4-FFF2-40B4-BE49-F238E27FC236}">
                <a16:creationId xmlns:a16="http://schemas.microsoft.com/office/drawing/2014/main" id="{11BB02A5-2C36-A471-DA9E-CE3641F964D7}"/>
              </a:ext>
            </a:extLst>
          </p:cNvPr>
          <p:cNvSpPr/>
          <p:nvPr/>
        </p:nvSpPr>
        <p:spPr>
          <a:xfrm>
            <a:off x="4072056" y="3904923"/>
            <a:ext cx="941069" cy="175969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GTP tunnel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3BEFAB38-9ED3-D77F-5143-007EE4017EBC}"/>
              </a:ext>
            </a:extLst>
          </p:cNvPr>
          <p:cNvSpPr/>
          <p:nvPr/>
        </p:nvSpPr>
        <p:spPr>
          <a:xfrm>
            <a:off x="5044122" y="3071043"/>
            <a:ext cx="414863" cy="301401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PFCP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1179;g1cb6d7410d9_0_180">
            <a:extLst>
              <a:ext uri="{FF2B5EF4-FFF2-40B4-BE49-F238E27FC236}">
                <a16:creationId xmlns:a16="http://schemas.microsoft.com/office/drawing/2014/main" id="{1B4B9DF0-7235-9195-1842-A758B74E2494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5562210" y="4532842"/>
            <a:ext cx="0" cy="381301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451;p2">
            <a:extLst>
              <a:ext uri="{FF2B5EF4-FFF2-40B4-BE49-F238E27FC236}">
                <a16:creationId xmlns:a16="http://schemas.microsoft.com/office/drawing/2014/main" id="{57E1F0DC-A5BC-7D6E-11CB-1CB2A1BCDD30}"/>
              </a:ext>
            </a:extLst>
          </p:cNvPr>
          <p:cNvSpPr/>
          <p:nvPr/>
        </p:nvSpPr>
        <p:spPr>
          <a:xfrm>
            <a:off x="4947970" y="4478225"/>
            <a:ext cx="558311" cy="576993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I-UPF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451;p2">
            <a:extLst>
              <a:ext uri="{FF2B5EF4-FFF2-40B4-BE49-F238E27FC236}">
                <a16:creationId xmlns:a16="http://schemas.microsoft.com/office/drawing/2014/main" id="{C286DBFC-412D-8A5E-5F42-E244CD4DFCF4}"/>
              </a:ext>
            </a:extLst>
          </p:cNvPr>
          <p:cNvSpPr/>
          <p:nvPr/>
        </p:nvSpPr>
        <p:spPr>
          <a:xfrm>
            <a:off x="5623709" y="4623247"/>
            <a:ext cx="302552" cy="219505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N9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51;p2">
            <a:extLst>
              <a:ext uri="{FF2B5EF4-FFF2-40B4-BE49-F238E27FC236}">
                <a16:creationId xmlns:a16="http://schemas.microsoft.com/office/drawing/2014/main" id="{41290E49-28CA-3D02-E833-8ECB03A35072}"/>
              </a:ext>
            </a:extLst>
          </p:cNvPr>
          <p:cNvSpPr/>
          <p:nvPr/>
        </p:nvSpPr>
        <p:spPr>
          <a:xfrm>
            <a:off x="2286238" y="4583570"/>
            <a:ext cx="558312" cy="604669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43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27335-59A0-5ED2-7830-7F6088E2F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0E9B2D2E-7437-24C1-AC51-8913AB7F2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A93550-C292-04FF-3434-148EF4BE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801" y="3302758"/>
            <a:ext cx="5670058" cy="1235453"/>
          </a:xfrm>
        </p:spPr>
        <p:txBody>
          <a:bodyPr/>
          <a:lstStyle/>
          <a:p>
            <a:pPr algn="r"/>
            <a:r>
              <a:rPr lang="en-US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35B92-7903-0E7D-7B65-83664047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72164-6BB7-EED1-D70A-1DDBE7D19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C3F742B0-1AD3-7053-A023-1E7B783A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Closed-loop Architecture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02A4114-1FD2-4DB2-905D-DFCEE65F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12</a:t>
            </a:fld>
            <a:endParaRPr lang="en-US"/>
          </a:p>
        </p:txBody>
      </p:sp>
      <p:sp>
        <p:nvSpPr>
          <p:cNvPr id="17" name="Google Shape;201;g13440e4e2bd_0_86">
            <a:extLst>
              <a:ext uri="{FF2B5EF4-FFF2-40B4-BE49-F238E27FC236}">
                <a16:creationId xmlns:a16="http://schemas.microsoft.com/office/drawing/2014/main" id="{989259FC-C16D-A0F0-A72A-CA6F85838419}"/>
              </a:ext>
            </a:extLst>
          </p:cNvPr>
          <p:cNvSpPr/>
          <p:nvPr/>
        </p:nvSpPr>
        <p:spPr>
          <a:xfrm>
            <a:off x="1890557" y="4761463"/>
            <a:ext cx="1964667" cy="6777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Open 5G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implementation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5E4623-7233-B0CA-82E8-2BBB9E03D420}"/>
              </a:ext>
            </a:extLst>
          </p:cNvPr>
          <p:cNvSpPr/>
          <p:nvPr/>
        </p:nvSpPr>
        <p:spPr>
          <a:xfrm>
            <a:off x="4900038" y="4541341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B6E354F4-BBD0-6A34-9EC7-A1E30FD0A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5840460" y="4515706"/>
            <a:ext cx="1215130" cy="4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451;p2">
            <a:extLst>
              <a:ext uri="{FF2B5EF4-FFF2-40B4-BE49-F238E27FC236}">
                <a16:creationId xmlns:a16="http://schemas.microsoft.com/office/drawing/2014/main" id="{6F247F8D-AF53-EFE2-A05B-ACA3DA3A1BA9}"/>
              </a:ext>
            </a:extLst>
          </p:cNvPr>
          <p:cNvSpPr/>
          <p:nvPr/>
        </p:nvSpPr>
        <p:spPr>
          <a:xfrm>
            <a:off x="4638985" y="5058546"/>
            <a:ext cx="548452" cy="316031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5GC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3634D2-E12B-5FE7-6A21-2020FA8C523E}"/>
              </a:ext>
            </a:extLst>
          </p:cNvPr>
          <p:cNvSpPr/>
          <p:nvPr/>
        </p:nvSpPr>
        <p:spPr>
          <a:xfrm>
            <a:off x="4637457" y="4446713"/>
            <a:ext cx="2422784" cy="9385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4E93335C-F5AE-D63A-4B47-2171CD0A3C46}"/>
              </a:ext>
            </a:extLst>
          </p:cNvPr>
          <p:cNvSpPr/>
          <p:nvPr/>
        </p:nvSpPr>
        <p:spPr>
          <a:xfrm>
            <a:off x="5201277" y="5716200"/>
            <a:ext cx="1295144" cy="656015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DNN 1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Internet</a:t>
            </a:r>
          </a:p>
        </p:txBody>
      </p:sp>
      <p:cxnSp>
        <p:nvCxnSpPr>
          <p:cNvPr id="62" name="Google Shape;1179;g1cb6d7410d9_0_180">
            <a:extLst>
              <a:ext uri="{FF2B5EF4-FFF2-40B4-BE49-F238E27FC236}">
                <a16:creationId xmlns:a16="http://schemas.microsoft.com/office/drawing/2014/main" id="{5BE54719-1B2A-F2D5-EDEA-918885FF748D}"/>
              </a:ext>
            </a:extLst>
          </p:cNvPr>
          <p:cNvCxnSpPr>
            <a:cxnSpLocks/>
            <a:stCxn id="61" idx="3"/>
            <a:endCxn id="47" idx="2"/>
          </p:cNvCxnSpPr>
          <p:nvPr/>
        </p:nvCxnSpPr>
        <p:spPr>
          <a:xfrm flipV="1">
            <a:off x="5848849" y="5385253"/>
            <a:ext cx="0" cy="368455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D7C4DFB-B231-84CF-2701-5DBA72EFC963}"/>
              </a:ext>
            </a:extLst>
          </p:cNvPr>
          <p:cNvSpPr/>
          <p:nvPr/>
        </p:nvSpPr>
        <p:spPr>
          <a:xfrm>
            <a:off x="4802340" y="4610015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E02CF3C9-793A-5218-73E3-F95C480A3821}"/>
              </a:ext>
            </a:extLst>
          </p:cNvPr>
          <p:cNvSpPr/>
          <p:nvPr/>
        </p:nvSpPr>
        <p:spPr>
          <a:xfrm>
            <a:off x="4704642" y="4678688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7E1291EA-1852-BE44-992B-3EE927C10DDE}"/>
              </a:ext>
            </a:extLst>
          </p:cNvPr>
          <p:cNvSpPr/>
          <p:nvPr/>
        </p:nvSpPr>
        <p:spPr>
          <a:xfrm>
            <a:off x="5474284" y="5024479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451;p2">
            <a:extLst>
              <a:ext uri="{FF2B5EF4-FFF2-40B4-BE49-F238E27FC236}">
                <a16:creationId xmlns:a16="http://schemas.microsoft.com/office/drawing/2014/main" id="{A6BF7C20-8675-D5C8-CD3F-E0C48D6E188C}"/>
              </a:ext>
            </a:extLst>
          </p:cNvPr>
          <p:cNvSpPr/>
          <p:nvPr/>
        </p:nvSpPr>
        <p:spPr>
          <a:xfrm>
            <a:off x="5829472" y="5041630"/>
            <a:ext cx="1067030" cy="243759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Legacy UPF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7A4228E6-D882-6D6C-DC9A-8C058A437C8F}"/>
              </a:ext>
            </a:extLst>
          </p:cNvPr>
          <p:cNvSpPr/>
          <p:nvPr/>
        </p:nvSpPr>
        <p:spPr>
          <a:xfrm>
            <a:off x="5492016" y="4541341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5B8AE607-C122-F534-B65D-17B0045EB27F}"/>
              </a:ext>
            </a:extLst>
          </p:cNvPr>
          <p:cNvSpPr/>
          <p:nvPr/>
        </p:nvSpPr>
        <p:spPr>
          <a:xfrm>
            <a:off x="5394318" y="4610015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ECB2FD63-3523-7F28-A5DF-8EDE072FBCD6}"/>
              </a:ext>
            </a:extLst>
          </p:cNvPr>
          <p:cNvSpPr/>
          <p:nvPr/>
        </p:nvSpPr>
        <p:spPr>
          <a:xfrm>
            <a:off x="5296620" y="4678688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F6A5F2-E0A3-B300-BC04-066C4C3BBEDF}"/>
              </a:ext>
            </a:extLst>
          </p:cNvPr>
          <p:cNvSpPr/>
          <p:nvPr/>
        </p:nvSpPr>
        <p:spPr>
          <a:xfrm>
            <a:off x="4033317" y="4930683"/>
            <a:ext cx="420364" cy="2600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E8DA7-6FB8-069A-3BDC-5FE99AC3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A33E183B-F101-D5F9-D073-98005441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Closed-loop Architecture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281A8FA-DB3B-B55D-32AC-E1B02CDD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13</a:t>
            </a:fld>
            <a:endParaRPr lang="en-US"/>
          </a:p>
        </p:txBody>
      </p:sp>
      <p:sp>
        <p:nvSpPr>
          <p:cNvPr id="17" name="Google Shape;201;g13440e4e2bd_0_86">
            <a:extLst>
              <a:ext uri="{FF2B5EF4-FFF2-40B4-BE49-F238E27FC236}">
                <a16:creationId xmlns:a16="http://schemas.microsoft.com/office/drawing/2014/main" id="{17EFB0EC-7EEE-DBD8-5276-A1B1FBF6B253}"/>
              </a:ext>
            </a:extLst>
          </p:cNvPr>
          <p:cNvSpPr/>
          <p:nvPr/>
        </p:nvSpPr>
        <p:spPr>
          <a:xfrm>
            <a:off x="1890557" y="4761463"/>
            <a:ext cx="1964667" cy="6777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Open 5G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implementation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A20F1E-A719-8A03-605C-DE86AF991082}"/>
              </a:ext>
            </a:extLst>
          </p:cNvPr>
          <p:cNvSpPr/>
          <p:nvPr/>
        </p:nvSpPr>
        <p:spPr>
          <a:xfrm>
            <a:off x="4900038" y="4541341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88301D6D-2D5C-FCA5-8646-C7E3A6985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5840460" y="4515706"/>
            <a:ext cx="1215130" cy="4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451;p2">
            <a:extLst>
              <a:ext uri="{FF2B5EF4-FFF2-40B4-BE49-F238E27FC236}">
                <a16:creationId xmlns:a16="http://schemas.microsoft.com/office/drawing/2014/main" id="{95973416-689C-BC58-0000-E4B3D335D39A}"/>
              </a:ext>
            </a:extLst>
          </p:cNvPr>
          <p:cNvSpPr/>
          <p:nvPr/>
        </p:nvSpPr>
        <p:spPr>
          <a:xfrm>
            <a:off x="4638985" y="5058546"/>
            <a:ext cx="548452" cy="316031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5GC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AC8B0B98-1964-5F5B-6ED5-22009074919F}"/>
              </a:ext>
            </a:extLst>
          </p:cNvPr>
          <p:cNvSpPr/>
          <p:nvPr/>
        </p:nvSpPr>
        <p:spPr>
          <a:xfrm>
            <a:off x="9600055" y="4585614"/>
            <a:ext cx="1295144" cy="658368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DNN 2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Intranet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297179-1469-C55E-4AEE-CDD7851BFDC5}"/>
              </a:ext>
            </a:extLst>
          </p:cNvPr>
          <p:cNvSpPr/>
          <p:nvPr/>
        </p:nvSpPr>
        <p:spPr>
          <a:xfrm>
            <a:off x="4637457" y="4446713"/>
            <a:ext cx="2422784" cy="9385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7F36B4-5590-F884-4AE7-E99449BDCFBB}"/>
              </a:ext>
            </a:extLst>
          </p:cNvPr>
          <p:cNvSpPr/>
          <p:nvPr/>
        </p:nvSpPr>
        <p:spPr>
          <a:xfrm>
            <a:off x="7929290" y="4446713"/>
            <a:ext cx="1344864" cy="9385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49" name="Picture 16">
            <a:extLst>
              <a:ext uri="{FF2B5EF4-FFF2-40B4-BE49-F238E27FC236}">
                <a16:creationId xmlns:a16="http://schemas.microsoft.com/office/drawing/2014/main" id="{4E341347-E294-14D9-D78E-9DF5775E2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4892" r="8923" b="17816"/>
          <a:stretch/>
        </p:blipFill>
        <p:spPr bwMode="auto">
          <a:xfrm>
            <a:off x="8025467" y="4487626"/>
            <a:ext cx="285093" cy="2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tratum - Open Networking Foundation">
            <a:extLst>
              <a:ext uri="{FF2B5EF4-FFF2-40B4-BE49-F238E27FC236}">
                <a16:creationId xmlns:a16="http://schemas.microsoft.com/office/drawing/2014/main" id="{E64E15AD-9858-F39E-1019-DF37976B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83" y="5058536"/>
            <a:ext cx="893867" cy="2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CE680D1-8D70-7F85-8B0D-BC8606D7C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136" y="4774799"/>
            <a:ext cx="1136841" cy="287257"/>
          </a:xfrm>
          <a:prstGeom prst="rect">
            <a:avLst/>
          </a:prstGeom>
        </p:spPr>
      </p:pic>
      <p:sp>
        <p:nvSpPr>
          <p:cNvPr id="52" name="Google Shape;451;p2">
            <a:extLst>
              <a:ext uri="{FF2B5EF4-FFF2-40B4-BE49-F238E27FC236}">
                <a16:creationId xmlns:a16="http://schemas.microsoft.com/office/drawing/2014/main" id="{C7D4F090-4118-D9ED-B417-3D0B725E03F8}"/>
              </a:ext>
            </a:extLst>
          </p:cNvPr>
          <p:cNvSpPr/>
          <p:nvPr/>
        </p:nvSpPr>
        <p:spPr>
          <a:xfrm>
            <a:off x="8351368" y="4462803"/>
            <a:ext cx="448509" cy="316031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UPF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1179;g1cb6d7410d9_0_180">
            <a:extLst>
              <a:ext uri="{FF2B5EF4-FFF2-40B4-BE49-F238E27FC236}">
                <a16:creationId xmlns:a16="http://schemas.microsoft.com/office/drawing/2014/main" id="{5BB8CD10-6676-A5DC-5D19-1B0D0E82C467}"/>
              </a:ext>
            </a:extLst>
          </p:cNvPr>
          <p:cNvCxnSpPr>
            <a:cxnSpLocks/>
            <a:stCxn id="48" idx="1"/>
            <a:endCxn id="47" idx="3"/>
          </p:cNvCxnSpPr>
          <p:nvPr/>
        </p:nvCxnSpPr>
        <p:spPr>
          <a:xfrm flipH="1">
            <a:off x="7060241" y="4915983"/>
            <a:ext cx="869049" cy="0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1179;g1cb6d7410d9_0_180">
            <a:extLst>
              <a:ext uri="{FF2B5EF4-FFF2-40B4-BE49-F238E27FC236}">
                <a16:creationId xmlns:a16="http://schemas.microsoft.com/office/drawing/2014/main" id="{50B30B4C-E85E-0339-D7F6-FE407305652A}"/>
              </a:ext>
            </a:extLst>
          </p:cNvPr>
          <p:cNvCxnSpPr>
            <a:cxnSpLocks/>
            <a:stCxn id="43" idx="2"/>
            <a:endCxn id="48" idx="3"/>
          </p:cNvCxnSpPr>
          <p:nvPr/>
        </p:nvCxnSpPr>
        <p:spPr>
          <a:xfrm flipH="1">
            <a:off x="9274154" y="4914798"/>
            <a:ext cx="329918" cy="1185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201;g13440e4e2bd_0_86">
            <a:extLst>
              <a:ext uri="{FF2B5EF4-FFF2-40B4-BE49-F238E27FC236}">
                <a16:creationId xmlns:a16="http://schemas.microsoft.com/office/drawing/2014/main" id="{196E4750-2F01-3CC2-C084-632680DBA2CF}"/>
              </a:ext>
            </a:extLst>
          </p:cNvPr>
          <p:cNvSpPr/>
          <p:nvPr/>
        </p:nvSpPr>
        <p:spPr>
          <a:xfrm>
            <a:off x="7567778" y="5718276"/>
            <a:ext cx="1999259" cy="65601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Open 5G </a:t>
            </a:r>
            <a:r>
              <a:rPr lang="en-US" sz="2000" kern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UPF implementation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3DAA6817-08AE-05FD-F108-ACBF4BDDC0B7}"/>
              </a:ext>
            </a:extLst>
          </p:cNvPr>
          <p:cNvSpPr/>
          <p:nvPr/>
        </p:nvSpPr>
        <p:spPr>
          <a:xfrm rot="16200000">
            <a:off x="8439720" y="5424897"/>
            <a:ext cx="255374" cy="2600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A6013BD7-8288-B3D6-95CF-BBCF1BCCC83B}"/>
              </a:ext>
            </a:extLst>
          </p:cNvPr>
          <p:cNvSpPr/>
          <p:nvPr/>
        </p:nvSpPr>
        <p:spPr>
          <a:xfrm>
            <a:off x="5201277" y="5716200"/>
            <a:ext cx="1295144" cy="656015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DNN 1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Internet</a:t>
            </a:r>
          </a:p>
        </p:txBody>
      </p:sp>
      <p:cxnSp>
        <p:nvCxnSpPr>
          <p:cNvPr id="62" name="Google Shape;1179;g1cb6d7410d9_0_180">
            <a:extLst>
              <a:ext uri="{FF2B5EF4-FFF2-40B4-BE49-F238E27FC236}">
                <a16:creationId xmlns:a16="http://schemas.microsoft.com/office/drawing/2014/main" id="{14DFC783-0182-0693-ED83-95A824F1D2A0}"/>
              </a:ext>
            </a:extLst>
          </p:cNvPr>
          <p:cNvCxnSpPr>
            <a:cxnSpLocks/>
            <a:stCxn id="61" idx="3"/>
            <a:endCxn id="47" idx="2"/>
          </p:cNvCxnSpPr>
          <p:nvPr/>
        </p:nvCxnSpPr>
        <p:spPr>
          <a:xfrm flipV="1">
            <a:off x="5848849" y="5385253"/>
            <a:ext cx="0" cy="368455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FFC2128-8D29-2BE0-86BB-FC497594B88E}"/>
              </a:ext>
            </a:extLst>
          </p:cNvPr>
          <p:cNvSpPr/>
          <p:nvPr/>
        </p:nvSpPr>
        <p:spPr>
          <a:xfrm>
            <a:off x="4802340" y="4610015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CE3C293C-7DD0-949C-440A-3DECDB9EA36A}"/>
              </a:ext>
            </a:extLst>
          </p:cNvPr>
          <p:cNvSpPr/>
          <p:nvPr/>
        </p:nvSpPr>
        <p:spPr>
          <a:xfrm>
            <a:off x="4704642" y="4678688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BCA662EB-A6AF-272F-7250-62589AC27A56}"/>
              </a:ext>
            </a:extLst>
          </p:cNvPr>
          <p:cNvSpPr/>
          <p:nvPr/>
        </p:nvSpPr>
        <p:spPr>
          <a:xfrm>
            <a:off x="5474284" y="5024479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451;p2">
            <a:extLst>
              <a:ext uri="{FF2B5EF4-FFF2-40B4-BE49-F238E27FC236}">
                <a16:creationId xmlns:a16="http://schemas.microsoft.com/office/drawing/2014/main" id="{EAECC99A-84D4-5118-0A5D-775BA3F304FB}"/>
              </a:ext>
            </a:extLst>
          </p:cNvPr>
          <p:cNvSpPr/>
          <p:nvPr/>
        </p:nvSpPr>
        <p:spPr>
          <a:xfrm>
            <a:off x="5829472" y="5041630"/>
            <a:ext cx="1067030" cy="243759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Legacy UPF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63B6F8D1-E3CE-5C5D-273B-35AA69E6695E}"/>
              </a:ext>
            </a:extLst>
          </p:cNvPr>
          <p:cNvSpPr/>
          <p:nvPr/>
        </p:nvSpPr>
        <p:spPr>
          <a:xfrm>
            <a:off x="5492016" y="4541341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DF7252A7-B561-C5D5-D586-2EFE78FDE685}"/>
              </a:ext>
            </a:extLst>
          </p:cNvPr>
          <p:cNvSpPr/>
          <p:nvPr/>
        </p:nvSpPr>
        <p:spPr>
          <a:xfrm>
            <a:off x="5394318" y="4610015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7CF0D41-38A0-CD71-DC82-BBABE668ED5B}"/>
              </a:ext>
            </a:extLst>
          </p:cNvPr>
          <p:cNvSpPr/>
          <p:nvPr/>
        </p:nvSpPr>
        <p:spPr>
          <a:xfrm>
            <a:off x="5296620" y="4678688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334887E-1DE6-4786-F42C-0A8F7822970A}"/>
              </a:ext>
            </a:extLst>
          </p:cNvPr>
          <p:cNvSpPr/>
          <p:nvPr/>
        </p:nvSpPr>
        <p:spPr>
          <a:xfrm>
            <a:off x="4033317" y="4930683"/>
            <a:ext cx="420364" cy="2600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12268-2C4E-38BC-EB67-E90C9776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EEC96F37-6473-A905-F1BC-CE4CF02C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Closed-loop Architecture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29761C-3F7F-66E2-D6EA-81F26BBF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14</a:t>
            </a:fld>
            <a:endParaRPr lang="en-US"/>
          </a:p>
        </p:txBody>
      </p:sp>
      <p:pic>
        <p:nvPicPr>
          <p:cNvPr id="30" name="Picture 58" descr="ETSI Software Development Group for OpenSlice - SDG OSL">
            <a:extLst>
              <a:ext uri="{FF2B5EF4-FFF2-40B4-BE49-F238E27FC236}">
                <a16:creationId xmlns:a16="http://schemas.microsoft.com/office/drawing/2014/main" id="{D837C7F6-E8E8-A2FB-DEE0-0B265CA33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3"/>
          <a:stretch/>
        </p:blipFill>
        <p:spPr bwMode="auto">
          <a:xfrm>
            <a:off x="6851662" y="1593235"/>
            <a:ext cx="541173" cy="5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7017BB1-DDA3-9890-C69E-9582BB82B42B}"/>
              </a:ext>
            </a:extLst>
          </p:cNvPr>
          <p:cNvSpPr/>
          <p:nvPr/>
        </p:nvSpPr>
        <p:spPr>
          <a:xfrm>
            <a:off x="4637457" y="1367061"/>
            <a:ext cx="4929579" cy="9385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enorite"/>
                <a:ea typeface="+mn-ea"/>
                <a:cs typeface="+mn-cs"/>
              </a:rPr>
              <a:t>Orchestration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enorite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enorite"/>
                <a:ea typeface="+mn-ea"/>
                <a:cs typeface="+mn-cs"/>
              </a:rPr>
              <a:t>Platform</a:t>
            </a:r>
          </a:p>
        </p:txBody>
      </p:sp>
      <p:pic>
        <p:nvPicPr>
          <p:cNvPr id="4" name="Tera Flow SDN Logo" descr="Image TeraFlow SDN Logo">
            <a:extLst>
              <a:ext uri="{FF2B5EF4-FFF2-40B4-BE49-F238E27FC236}">
                <a16:creationId xmlns:a16="http://schemas.microsoft.com/office/drawing/2014/main" id="{0978D103-529E-6DEB-1433-243929D4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7778"/>
          <a:stretch>
            <a:fillRect/>
          </a:stretch>
        </p:blipFill>
        <p:spPr>
          <a:xfrm>
            <a:off x="8440362" y="1575711"/>
            <a:ext cx="563030" cy="581025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1E0C4D38-8A46-26E1-7E4A-57B60074AC0B}"/>
              </a:ext>
            </a:extLst>
          </p:cNvPr>
          <p:cNvSpPr/>
          <p:nvPr/>
        </p:nvSpPr>
        <p:spPr>
          <a:xfrm>
            <a:off x="4036157" y="1706599"/>
            <a:ext cx="420364" cy="2600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9016D8B8-F5B9-F781-22E7-8B9C5ABD914F}"/>
              </a:ext>
            </a:extLst>
          </p:cNvPr>
          <p:cNvSpPr/>
          <p:nvPr/>
        </p:nvSpPr>
        <p:spPr>
          <a:xfrm rot="16200000" flipV="1">
            <a:off x="7791644" y="1576724"/>
            <a:ext cx="274320" cy="519213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01;g13440e4e2bd_0_86">
            <a:extLst>
              <a:ext uri="{FF2B5EF4-FFF2-40B4-BE49-F238E27FC236}">
                <a16:creationId xmlns:a16="http://schemas.microsoft.com/office/drawing/2014/main" id="{EABB52FD-1AC3-DB0D-BD2C-004FB7B05147}"/>
              </a:ext>
            </a:extLst>
          </p:cNvPr>
          <p:cNvSpPr/>
          <p:nvPr/>
        </p:nvSpPr>
        <p:spPr>
          <a:xfrm>
            <a:off x="1890555" y="1498002"/>
            <a:ext cx="1964667" cy="6766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Closed-loop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design</a:t>
            </a:r>
          </a:p>
        </p:txBody>
      </p:sp>
      <p:sp>
        <p:nvSpPr>
          <p:cNvPr id="17" name="Google Shape;201;g13440e4e2bd_0_86">
            <a:extLst>
              <a:ext uri="{FF2B5EF4-FFF2-40B4-BE49-F238E27FC236}">
                <a16:creationId xmlns:a16="http://schemas.microsoft.com/office/drawing/2014/main" id="{74AC740E-D06F-EEFD-5523-7CE281BE059F}"/>
              </a:ext>
            </a:extLst>
          </p:cNvPr>
          <p:cNvSpPr/>
          <p:nvPr/>
        </p:nvSpPr>
        <p:spPr>
          <a:xfrm>
            <a:off x="1890557" y="4761463"/>
            <a:ext cx="1964667" cy="6777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Open 5G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implementation</a:t>
            </a:r>
          </a:p>
        </p:txBody>
      </p:sp>
      <p:sp>
        <p:nvSpPr>
          <p:cNvPr id="18" name="Google Shape;201;g13440e4e2bd_0_86">
            <a:extLst>
              <a:ext uri="{FF2B5EF4-FFF2-40B4-BE49-F238E27FC236}">
                <a16:creationId xmlns:a16="http://schemas.microsoft.com/office/drawing/2014/main" id="{939F87EA-B634-8720-5F8A-58D1BEC94BD6}"/>
              </a:ext>
            </a:extLst>
          </p:cNvPr>
          <p:cNvSpPr/>
          <p:nvPr/>
        </p:nvSpPr>
        <p:spPr>
          <a:xfrm>
            <a:off x="1890555" y="2486838"/>
            <a:ext cx="1964667" cy="6766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Specific UE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slice request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86D9CE-EC82-BD52-416D-307F2400A738}"/>
              </a:ext>
            </a:extLst>
          </p:cNvPr>
          <p:cNvSpPr/>
          <p:nvPr/>
        </p:nvSpPr>
        <p:spPr>
          <a:xfrm>
            <a:off x="4900038" y="4541341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1BBF9570-7C6B-8CF0-5726-AAE5BB5DF52B}"/>
              </a:ext>
            </a:extLst>
          </p:cNvPr>
          <p:cNvSpPr/>
          <p:nvPr/>
        </p:nvSpPr>
        <p:spPr>
          <a:xfrm>
            <a:off x="5658008" y="2423029"/>
            <a:ext cx="274320" cy="662678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451;p2">
            <a:extLst>
              <a:ext uri="{FF2B5EF4-FFF2-40B4-BE49-F238E27FC236}">
                <a16:creationId xmlns:a16="http://schemas.microsoft.com/office/drawing/2014/main" id="{7F0D8B95-571F-3A8C-1044-23C042B195B3}"/>
              </a:ext>
            </a:extLst>
          </p:cNvPr>
          <p:cNvSpPr/>
          <p:nvPr/>
        </p:nvSpPr>
        <p:spPr>
          <a:xfrm>
            <a:off x="4886352" y="2694705"/>
            <a:ext cx="812867" cy="260922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451;p2">
            <a:extLst>
              <a:ext uri="{FF2B5EF4-FFF2-40B4-BE49-F238E27FC236}">
                <a16:creationId xmlns:a16="http://schemas.microsoft.com/office/drawing/2014/main" id="{F1FA2844-07E4-E80F-3043-27C392E27158}"/>
              </a:ext>
            </a:extLst>
          </p:cNvPr>
          <p:cNvSpPr/>
          <p:nvPr/>
        </p:nvSpPr>
        <p:spPr>
          <a:xfrm>
            <a:off x="7335316" y="2364925"/>
            <a:ext cx="812867" cy="260922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439B1BC2-6963-4EEE-A069-4E378E982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5840460" y="4515706"/>
            <a:ext cx="1215130" cy="4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451;p2">
            <a:extLst>
              <a:ext uri="{FF2B5EF4-FFF2-40B4-BE49-F238E27FC236}">
                <a16:creationId xmlns:a16="http://schemas.microsoft.com/office/drawing/2014/main" id="{82119150-6B45-7F2A-C4AE-68B90A105B93}"/>
              </a:ext>
            </a:extLst>
          </p:cNvPr>
          <p:cNvSpPr/>
          <p:nvPr/>
        </p:nvSpPr>
        <p:spPr>
          <a:xfrm>
            <a:off x="4638985" y="5058546"/>
            <a:ext cx="548452" cy="316031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5GC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0EB01FA4-D70D-CFBA-68FB-CD57F6A28C93}"/>
              </a:ext>
            </a:extLst>
          </p:cNvPr>
          <p:cNvSpPr/>
          <p:nvPr/>
        </p:nvSpPr>
        <p:spPr>
          <a:xfrm>
            <a:off x="9600055" y="4585614"/>
            <a:ext cx="1295144" cy="658368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DNN 2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Intranet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BF1722-4C49-AE3E-080C-7E2B0DAB483E}"/>
              </a:ext>
            </a:extLst>
          </p:cNvPr>
          <p:cNvSpPr/>
          <p:nvPr/>
        </p:nvSpPr>
        <p:spPr>
          <a:xfrm>
            <a:off x="4637457" y="4446713"/>
            <a:ext cx="2422784" cy="9385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DDEE2F-954A-A878-111C-57734E21E026}"/>
              </a:ext>
            </a:extLst>
          </p:cNvPr>
          <p:cNvSpPr/>
          <p:nvPr/>
        </p:nvSpPr>
        <p:spPr>
          <a:xfrm>
            <a:off x="7929290" y="4446713"/>
            <a:ext cx="1344864" cy="9385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49" name="Picture 16">
            <a:extLst>
              <a:ext uri="{FF2B5EF4-FFF2-40B4-BE49-F238E27FC236}">
                <a16:creationId xmlns:a16="http://schemas.microsoft.com/office/drawing/2014/main" id="{2C1CFDFB-4586-72FE-6545-B04C7837A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4892" r="8923" b="17816"/>
          <a:stretch/>
        </p:blipFill>
        <p:spPr bwMode="auto">
          <a:xfrm>
            <a:off x="8025467" y="4487626"/>
            <a:ext cx="285093" cy="2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tratum - Open Networking Foundation">
            <a:extLst>
              <a:ext uri="{FF2B5EF4-FFF2-40B4-BE49-F238E27FC236}">
                <a16:creationId xmlns:a16="http://schemas.microsoft.com/office/drawing/2014/main" id="{EB7700D8-499D-86F8-96B9-77C63534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83" y="5058536"/>
            <a:ext cx="893867" cy="2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BCCEBC4-1EF0-20C1-EC7D-AA641D206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136" y="4774799"/>
            <a:ext cx="1136841" cy="287257"/>
          </a:xfrm>
          <a:prstGeom prst="rect">
            <a:avLst/>
          </a:prstGeom>
        </p:spPr>
      </p:pic>
      <p:sp>
        <p:nvSpPr>
          <p:cNvPr id="52" name="Google Shape;451;p2">
            <a:extLst>
              <a:ext uri="{FF2B5EF4-FFF2-40B4-BE49-F238E27FC236}">
                <a16:creationId xmlns:a16="http://schemas.microsoft.com/office/drawing/2014/main" id="{35E4C96B-871A-06F8-9733-9D80F0564F18}"/>
              </a:ext>
            </a:extLst>
          </p:cNvPr>
          <p:cNvSpPr/>
          <p:nvPr/>
        </p:nvSpPr>
        <p:spPr>
          <a:xfrm>
            <a:off x="8351368" y="4462803"/>
            <a:ext cx="448509" cy="316031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UPF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1179;g1cb6d7410d9_0_180">
            <a:extLst>
              <a:ext uri="{FF2B5EF4-FFF2-40B4-BE49-F238E27FC236}">
                <a16:creationId xmlns:a16="http://schemas.microsoft.com/office/drawing/2014/main" id="{CA6511D5-E3CD-E35B-3A01-785A429FB7CF}"/>
              </a:ext>
            </a:extLst>
          </p:cNvPr>
          <p:cNvCxnSpPr>
            <a:cxnSpLocks/>
            <a:stCxn id="48" idx="1"/>
            <a:endCxn id="47" idx="3"/>
          </p:cNvCxnSpPr>
          <p:nvPr/>
        </p:nvCxnSpPr>
        <p:spPr>
          <a:xfrm flipH="1">
            <a:off x="7060241" y="4915983"/>
            <a:ext cx="869049" cy="0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1179;g1cb6d7410d9_0_180">
            <a:extLst>
              <a:ext uri="{FF2B5EF4-FFF2-40B4-BE49-F238E27FC236}">
                <a16:creationId xmlns:a16="http://schemas.microsoft.com/office/drawing/2014/main" id="{C9C7782C-4158-D574-70E6-4A360481EFDF}"/>
              </a:ext>
            </a:extLst>
          </p:cNvPr>
          <p:cNvCxnSpPr>
            <a:cxnSpLocks/>
            <a:stCxn id="43" idx="2"/>
            <a:endCxn id="48" idx="3"/>
          </p:cNvCxnSpPr>
          <p:nvPr/>
        </p:nvCxnSpPr>
        <p:spPr>
          <a:xfrm flipH="1">
            <a:off x="9274154" y="4914798"/>
            <a:ext cx="329918" cy="1185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201;g13440e4e2bd_0_86">
            <a:extLst>
              <a:ext uri="{FF2B5EF4-FFF2-40B4-BE49-F238E27FC236}">
                <a16:creationId xmlns:a16="http://schemas.microsoft.com/office/drawing/2014/main" id="{186DFBB2-8048-52B8-B504-95362131BC01}"/>
              </a:ext>
            </a:extLst>
          </p:cNvPr>
          <p:cNvSpPr/>
          <p:nvPr/>
        </p:nvSpPr>
        <p:spPr>
          <a:xfrm>
            <a:off x="7567778" y="5718276"/>
            <a:ext cx="1999259" cy="65601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Open 5G </a:t>
            </a:r>
            <a:r>
              <a:rPr lang="en-US" sz="2000" kern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UPF implementation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30F4076-637D-2F43-5122-A6792B8A72F6}"/>
              </a:ext>
            </a:extLst>
          </p:cNvPr>
          <p:cNvSpPr/>
          <p:nvPr/>
        </p:nvSpPr>
        <p:spPr>
          <a:xfrm rot="16200000">
            <a:off x="8439720" y="5424897"/>
            <a:ext cx="255374" cy="2600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82BBF1-37CF-DCB5-9931-343D8F2F021F}"/>
              </a:ext>
            </a:extLst>
          </p:cNvPr>
          <p:cNvSpPr/>
          <p:nvPr/>
        </p:nvSpPr>
        <p:spPr>
          <a:xfrm>
            <a:off x="5367482" y="3230129"/>
            <a:ext cx="879764" cy="64991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58" name="Picture 2" descr="prometheus SVG Logos - Logo Search">
            <a:extLst>
              <a:ext uri="{FF2B5EF4-FFF2-40B4-BE49-F238E27FC236}">
                <a16:creationId xmlns:a16="http://schemas.microsoft.com/office/drawing/2014/main" id="{A94F37FF-9DE3-729D-19BE-BD650D4D4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580"/>
          <a:stretch>
            <a:fillRect/>
          </a:stretch>
        </p:blipFill>
        <p:spPr bwMode="auto">
          <a:xfrm>
            <a:off x="5523115" y="3285794"/>
            <a:ext cx="591806" cy="5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Up 58">
            <a:extLst>
              <a:ext uri="{FF2B5EF4-FFF2-40B4-BE49-F238E27FC236}">
                <a16:creationId xmlns:a16="http://schemas.microsoft.com/office/drawing/2014/main" id="{8CE42DDA-1E7F-47CD-2B49-EDF42265E4EB}"/>
              </a:ext>
            </a:extLst>
          </p:cNvPr>
          <p:cNvSpPr/>
          <p:nvPr/>
        </p:nvSpPr>
        <p:spPr>
          <a:xfrm>
            <a:off x="5681858" y="4000915"/>
            <a:ext cx="274320" cy="301376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5E818051-BB89-1C7C-275B-AD9BD5837217}"/>
              </a:ext>
            </a:extLst>
          </p:cNvPr>
          <p:cNvSpPr/>
          <p:nvPr/>
        </p:nvSpPr>
        <p:spPr>
          <a:xfrm flipV="1">
            <a:off x="8433119" y="2448912"/>
            <a:ext cx="274320" cy="1893465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E26221D2-96F0-DF4C-35CE-900681859898}"/>
              </a:ext>
            </a:extLst>
          </p:cNvPr>
          <p:cNvSpPr/>
          <p:nvPr/>
        </p:nvSpPr>
        <p:spPr>
          <a:xfrm>
            <a:off x="5201277" y="5716200"/>
            <a:ext cx="1295144" cy="656015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DNN 1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Internet</a:t>
            </a:r>
          </a:p>
        </p:txBody>
      </p:sp>
      <p:cxnSp>
        <p:nvCxnSpPr>
          <p:cNvPr id="62" name="Google Shape;1179;g1cb6d7410d9_0_180">
            <a:extLst>
              <a:ext uri="{FF2B5EF4-FFF2-40B4-BE49-F238E27FC236}">
                <a16:creationId xmlns:a16="http://schemas.microsoft.com/office/drawing/2014/main" id="{5C32E5DD-8B1A-A0E1-1AA4-64DA0092071A}"/>
              </a:ext>
            </a:extLst>
          </p:cNvPr>
          <p:cNvCxnSpPr>
            <a:cxnSpLocks/>
            <a:stCxn id="61" idx="3"/>
            <a:endCxn id="47" idx="2"/>
          </p:cNvCxnSpPr>
          <p:nvPr/>
        </p:nvCxnSpPr>
        <p:spPr>
          <a:xfrm flipV="1">
            <a:off x="5848849" y="5385253"/>
            <a:ext cx="0" cy="368455"/>
          </a:xfrm>
          <a:prstGeom prst="straightConnector1">
            <a:avLst/>
          </a:prstGeom>
          <a:noFill/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444F031-7C23-01A1-F0EA-CCCC83066BE4}"/>
              </a:ext>
            </a:extLst>
          </p:cNvPr>
          <p:cNvSpPr/>
          <p:nvPr/>
        </p:nvSpPr>
        <p:spPr>
          <a:xfrm>
            <a:off x="4802340" y="4610015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A0ED85D0-534F-716B-BD5A-AAEACB725D35}"/>
              </a:ext>
            </a:extLst>
          </p:cNvPr>
          <p:cNvSpPr/>
          <p:nvPr/>
        </p:nvSpPr>
        <p:spPr>
          <a:xfrm>
            <a:off x="4704642" y="4678688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7BFAE27E-7CDB-1D9C-7EFE-D59B5285721A}"/>
              </a:ext>
            </a:extLst>
          </p:cNvPr>
          <p:cNvSpPr/>
          <p:nvPr/>
        </p:nvSpPr>
        <p:spPr>
          <a:xfrm>
            <a:off x="5474284" y="5024479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451;p2">
            <a:extLst>
              <a:ext uri="{FF2B5EF4-FFF2-40B4-BE49-F238E27FC236}">
                <a16:creationId xmlns:a16="http://schemas.microsoft.com/office/drawing/2014/main" id="{1797AC06-E735-B100-613A-B3B7D57C2348}"/>
              </a:ext>
            </a:extLst>
          </p:cNvPr>
          <p:cNvSpPr/>
          <p:nvPr/>
        </p:nvSpPr>
        <p:spPr>
          <a:xfrm>
            <a:off x="5829472" y="5041630"/>
            <a:ext cx="1067030" cy="243759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Legacy UPF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445BDC8B-711A-EF83-F0E9-6B6B0924426A}"/>
              </a:ext>
            </a:extLst>
          </p:cNvPr>
          <p:cNvSpPr/>
          <p:nvPr/>
        </p:nvSpPr>
        <p:spPr>
          <a:xfrm>
            <a:off x="5492016" y="4541341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666EF52A-35E6-6297-F5F4-D33CB3E87FD7}"/>
              </a:ext>
            </a:extLst>
          </p:cNvPr>
          <p:cNvSpPr/>
          <p:nvPr/>
        </p:nvSpPr>
        <p:spPr>
          <a:xfrm>
            <a:off x="5394318" y="4610015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4347F41-7853-C405-81CD-C01C4B70F25C}"/>
              </a:ext>
            </a:extLst>
          </p:cNvPr>
          <p:cNvSpPr/>
          <p:nvPr/>
        </p:nvSpPr>
        <p:spPr>
          <a:xfrm>
            <a:off x="5296620" y="4678688"/>
            <a:ext cx="291011" cy="274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Google Shape;201;g13440e4e2bd_0_86">
            <a:extLst>
              <a:ext uri="{FF2B5EF4-FFF2-40B4-BE49-F238E27FC236}">
                <a16:creationId xmlns:a16="http://schemas.microsoft.com/office/drawing/2014/main" id="{7547775E-8A21-4FA5-441D-51FB22DF634C}"/>
              </a:ext>
            </a:extLst>
          </p:cNvPr>
          <p:cNvSpPr/>
          <p:nvPr/>
        </p:nvSpPr>
        <p:spPr>
          <a:xfrm>
            <a:off x="7567777" y="2862034"/>
            <a:ext cx="1999259" cy="6766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lvl="0" algn="ctr" defTabSz="914400">
              <a:buClr>
                <a:srgbClr val="000000"/>
              </a:buClr>
              <a:buSzPts val="2000"/>
              <a:defRPr/>
            </a:pPr>
            <a:r>
              <a:rPr lang="en-US" sz="2000" kern="0">
                <a:solidFill>
                  <a:srgbClr val="FFFFFF"/>
                </a:solidFill>
                <a:latin typeface="Roboto"/>
                <a:ea typeface="Calibri"/>
                <a:cs typeface="Calibri"/>
                <a:sym typeface="Calibri"/>
              </a:rPr>
              <a:t>Provision offloaded UPF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Calibri"/>
              <a:cs typeface="Calibri"/>
              <a:sym typeface="Calibri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002CF78-784F-AA5B-32C7-B4F3EEE1D552}"/>
              </a:ext>
            </a:extLst>
          </p:cNvPr>
          <p:cNvSpPr/>
          <p:nvPr/>
        </p:nvSpPr>
        <p:spPr>
          <a:xfrm>
            <a:off x="4033317" y="2695608"/>
            <a:ext cx="420364" cy="2600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AEA86C3-16B7-9387-26D9-E7037E8B2D9A}"/>
              </a:ext>
            </a:extLst>
          </p:cNvPr>
          <p:cNvSpPr/>
          <p:nvPr/>
        </p:nvSpPr>
        <p:spPr>
          <a:xfrm>
            <a:off x="4033317" y="4930683"/>
            <a:ext cx="420364" cy="26001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0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250B7-67A4-21DA-B194-F5E693F2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7049FC28-FC80-2AD2-B1A0-65DB273F3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4E7B57B-CB82-DB2B-6ADF-C2A4A3E8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907" y="3302758"/>
            <a:ext cx="5276951" cy="1235453"/>
          </a:xfrm>
        </p:spPr>
        <p:txBody>
          <a:bodyPr/>
          <a:lstStyle/>
          <a:p>
            <a:pPr algn="r"/>
            <a:r>
              <a:rPr lang="en-US"/>
              <a:t>Relation with ETSI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CDAC09-26DF-DF60-58A3-F0C83E6C8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907" y="4704969"/>
            <a:ext cx="5276951" cy="781431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08860-CC4A-8096-F346-C8B64259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888A-92AC-C77D-78AB-F7FF2A27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8ECB43-AB78-AD4B-4629-28B38C76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22004"/>
              </p:ext>
            </p:extLst>
          </p:nvPr>
        </p:nvGraphicFramePr>
        <p:xfrm>
          <a:off x="457199" y="1231272"/>
          <a:ext cx="11493366" cy="517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2903">
                  <a:extLst>
                    <a:ext uri="{9D8B030D-6E8A-4147-A177-3AD203B41FA5}">
                      <a16:colId xmlns:a16="http://schemas.microsoft.com/office/drawing/2014/main" val="3832154282"/>
                    </a:ext>
                  </a:extLst>
                </a:gridCol>
                <a:gridCol w="3600463">
                  <a:extLst>
                    <a:ext uri="{9D8B030D-6E8A-4147-A177-3AD203B41FA5}">
                      <a16:colId xmlns:a16="http://schemas.microsoft.com/office/drawing/2014/main" val="3581318857"/>
                    </a:ext>
                  </a:extLst>
                </a:gridCol>
              </a:tblGrid>
              <a:tr h="618715">
                <a:tc>
                  <a:txBody>
                    <a:bodyPr/>
                    <a:lstStyle/>
                    <a:p>
                      <a:r>
                        <a:rPr lang="en-US"/>
                        <a:t>What is new?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Relevance with ETSI SDGs and other open-source projects and/or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0191"/>
                  </a:ext>
                </a:extLst>
              </a:tr>
              <a:tr h="618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Integration between ETSI OSL and ETSI TFS via the TFS NBI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56729"/>
                  </a:ext>
                </a:extLst>
              </a:tr>
              <a:tr h="618715">
                <a:tc>
                  <a:txBody>
                    <a:bodyPr/>
                    <a:lstStyle/>
                    <a:p>
                      <a:r>
                        <a:rPr lang="en-US"/>
                        <a:t>Integration between OAI (SD-Fabric version) and Prometheus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18410"/>
                  </a:ext>
                </a:extLst>
              </a:tr>
              <a:tr h="618715">
                <a:tc>
                  <a:txBody>
                    <a:bodyPr/>
                    <a:lstStyle/>
                    <a:p>
                      <a:r>
                        <a:rPr lang="en-US"/>
                        <a:t>Exploit the ETSI OSL integration with telemetry engine (OSL </a:t>
                      </a:r>
                      <a:r>
                        <a:rPr lang="en-US" err="1"/>
                        <a:t>metrico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81086"/>
                  </a:ext>
                </a:extLst>
              </a:tr>
              <a:tr h="618715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Roboto Medium" panose="02000000000000000000" pitchFamily="2" charset="0"/>
                          <a:cs typeface="+mn-cs"/>
                        </a:rPr>
                        <a:t>New capabilities and bug fixes introduced at the TFS SBI P4 driver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282545"/>
                  </a:ext>
                </a:extLst>
              </a:tr>
              <a:tr h="618715">
                <a:tc>
                  <a:txBody>
                    <a:bodyPr/>
                    <a:lstStyle/>
                    <a:p>
                      <a:r>
                        <a:rPr lang="en-US"/>
                        <a:t>1x new TFS P4 services for UPF offloading based on SD-Fabric (</a:t>
                      </a:r>
                      <a:r>
                        <a:rPr lang="en-US" b="1"/>
                        <a:t>NEW!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84075"/>
                  </a:ext>
                </a:extLst>
              </a:tr>
              <a:tr h="618715">
                <a:tc>
                  <a:txBody>
                    <a:bodyPr/>
                    <a:lstStyle/>
                    <a:p>
                      <a:r>
                        <a:rPr lang="en-US"/>
                        <a:t>TFS integration with Stratum-based P4 switches (i.e., bmv2)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59167"/>
                  </a:ext>
                </a:extLst>
              </a:tr>
              <a:tr h="547013">
                <a:tc>
                  <a:txBody>
                    <a:bodyPr/>
                    <a:lstStyle/>
                    <a:p>
                      <a:r>
                        <a:rPr lang="en-US"/>
                        <a:t>A closed-loop among all these systems (</a:t>
                      </a:r>
                      <a:r>
                        <a:rPr lang="en-US" b="1"/>
                        <a:t>NEW!</a:t>
                      </a:r>
                      <a:r>
                        <a:rPr lang="en-US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08425"/>
                  </a:ext>
                </a:extLst>
              </a:tr>
            </a:tbl>
          </a:graphicData>
        </a:graphic>
      </p:graphicFrame>
      <p:sp>
        <p:nvSpPr>
          <p:cNvPr id="7" name="Títol 6">
            <a:extLst>
              <a:ext uri="{FF2B5EF4-FFF2-40B4-BE49-F238E27FC236}">
                <a16:creationId xmlns:a16="http://schemas.microsoft.com/office/drawing/2014/main" id="{0824F2D8-D729-4046-DD23-CBFD2924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relevant for ETSI SDGs?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25E73C1-7589-22E7-7BDD-B8BD22E1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E50B23AE-4B35-966F-95B9-571DC9D63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4892" r="8923" b="17816"/>
          <a:stretch/>
        </p:blipFill>
        <p:spPr bwMode="auto">
          <a:xfrm>
            <a:off x="10883774" y="4124557"/>
            <a:ext cx="415951" cy="3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014B97-9501-7A2F-3D54-27F903F05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121" y="4763032"/>
            <a:ext cx="1341258" cy="338909"/>
          </a:xfrm>
          <a:prstGeom prst="rect">
            <a:avLst/>
          </a:prstGeom>
        </p:spPr>
      </p:pic>
      <p:pic>
        <p:nvPicPr>
          <p:cNvPr id="25" name="Picture 4" descr="Stratum - Open Networking Foundation">
            <a:extLst>
              <a:ext uri="{FF2B5EF4-FFF2-40B4-BE49-F238E27FC236}">
                <a16:creationId xmlns:a16="http://schemas.microsoft.com/office/drawing/2014/main" id="{6200A7FB-0A2C-65E0-A122-71694C02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21" y="5334472"/>
            <a:ext cx="1341258" cy="4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8" descr="ETSI Software Development Group for OpenSlice - SDG OSL">
            <a:extLst>
              <a:ext uri="{FF2B5EF4-FFF2-40B4-BE49-F238E27FC236}">
                <a16:creationId xmlns:a16="http://schemas.microsoft.com/office/drawing/2014/main" id="{95808F86-F1BD-6D44-C2AD-C54001474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8710811" y="2246916"/>
            <a:ext cx="1258486" cy="4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B6E831-AAEA-7C8A-48FD-06087E8ED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7851" y="2227229"/>
            <a:ext cx="844159" cy="490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000F8-E25B-1BC5-EC19-17DDCDD2D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138" y="4068906"/>
            <a:ext cx="844159" cy="490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4F381-5C38-1008-701A-F8F6C3604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137" y="4686125"/>
            <a:ext cx="844159" cy="490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71791-A408-4C16-F2DB-30CF794FD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136" y="5291134"/>
            <a:ext cx="844159" cy="490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77E0D-D6CC-4AD9-429A-83EB6E278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337" y="5879444"/>
            <a:ext cx="653226" cy="379292"/>
          </a:xfrm>
          <a:prstGeom prst="rect">
            <a:avLst/>
          </a:prstGeom>
        </p:spPr>
      </p:pic>
      <p:pic>
        <p:nvPicPr>
          <p:cNvPr id="11" name="Picture 58" descr="ETSI Software Development Group for OpenSlice - SDG OSL">
            <a:extLst>
              <a:ext uri="{FF2B5EF4-FFF2-40B4-BE49-F238E27FC236}">
                <a16:creationId xmlns:a16="http://schemas.microsoft.com/office/drawing/2014/main" id="{68B13694-3E4C-B71D-7CC7-4402351E8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8710809" y="3491625"/>
            <a:ext cx="1258486" cy="40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ometheus SVG Logos - Logo Search">
            <a:extLst>
              <a:ext uri="{FF2B5EF4-FFF2-40B4-BE49-F238E27FC236}">
                <a16:creationId xmlns:a16="http://schemas.microsoft.com/office/drawing/2014/main" id="{F1BAB674-D69F-AF0B-0268-30482695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580"/>
          <a:stretch>
            <a:fillRect/>
          </a:stretch>
        </p:blipFill>
        <p:spPr bwMode="auto">
          <a:xfrm>
            <a:off x="10806943" y="2856976"/>
            <a:ext cx="533287" cy="4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ometheus SVG Logos - Logo Search">
            <a:extLst>
              <a:ext uri="{FF2B5EF4-FFF2-40B4-BE49-F238E27FC236}">
                <a16:creationId xmlns:a16="http://schemas.microsoft.com/office/drawing/2014/main" id="{FDFF87C3-6D75-2A59-ECCF-205727838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580"/>
          <a:stretch>
            <a:fillRect/>
          </a:stretch>
        </p:blipFill>
        <p:spPr bwMode="auto">
          <a:xfrm>
            <a:off x="10806943" y="3486808"/>
            <a:ext cx="533287" cy="4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0D0E3B33-163A-F04F-B5AF-C2E03E055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8698401" y="2824510"/>
            <a:ext cx="1264690" cy="4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8" descr="ETSI Software Development Group for OpenSlice - SDG OSL">
            <a:extLst>
              <a:ext uri="{FF2B5EF4-FFF2-40B4-BE49-F238E27FC236}">
                <a16:creationId xmlns:a16="http://schemas.microsoft.com/office/drawing/2014/main" id="{3EEECD71-C942-3060-7C33-4287437EB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8385133" y="6089929"/>
            <a:ext cx="926203" cy="2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42F836-6A56-7667-070D-C749B48C9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4892" r="8923" b="17816"/>
          <a:stretch/>
        </p:blipFill>
        <p:spPr bwMode="auto">
          <a:xfrm>
            <a:off x="10065717" y="6157157"/>
            <a:ext cx="261176" cy="2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B5EF45-9648-0718-FA54-7A3BBCAB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986" y="5876161"/>
            <a:ext cx="914791" cy="231149"/>
          </a:xfrm>
          <a:prstGeom prst="rect">
            <a:avLst/>
          </a:prstGeom>
        </p:spPr>
      </p:pic>
      <p:pic>
        <p:nvPicPr>
          <p:cNvPr id="20" name="Picture 4" descr="Stratum - Open Networking Foundation">
            <a:extLst>
              <a:ext uri="{FF2B5EF4-FFF2-40B4-BE49-F238E27FC236}">
                <a16:creationId xmlns:a16="http://schemas.microsoft.com/office/drawing/2014/main" id="{F2E8E4DF-750C-97A5-75FB-B2BE439A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93" y="6110806"/>
            <a:ext cx="837311" cy="2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rometheus SVG Logos - Logo Search">
            <a:extLst>
              <a:ext uri="{FF2B5EF4-FFF2-40B4-BE49-F238E27FC236}">
                <a16:creationId xmlns:a16="http://schemas.microsoft.com/office/drawing/2014/main" id="{F1351E3A-F60E-D390-8A3F-2707697EC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580"/>
          <a:stretch>
            <a:fillRect/>
          </a:stretch>
        </p:blipFill>
        <p:spPr bwMode="auto">
          <a:xfrm>
            <a:off x="10292908" y="5879719"/>
            <a:ext cx="324987" cy="2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0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B395-7C91-B1ED-E901-F70F5781B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CE719A06-308A-9CF0-276D-4012AF0B8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D1828A8-F3AC-232D-414C-42F84DF1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302758"/>
            <a:ext cx="8079258" cy="1235453"/>
          </a:xfrm>
        </p:spPr>
        <p:txBody>
          <a:bodyPr/>
          <a:lstStyle/>
          <a:p>
            <a:pPr algn="r"/>
            <a:r>
              <a:rPr lang="en-US"/>
              <a:t>UPF Implementation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8CDB3-6217-E252-1FE2-535985EA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099" y="4704969"/>
            <a:ext cx="5094759" cy="781431"/>
          </a:xfrm>
        </p:spPr>
        <p:txBody>
          <a:bodyPr/>
          <a:lstStyle/>
          <a:p>
            <a:pPr algn="r"/>
            <a:r>
              <a:rPr lang="en-US"/>
              <a:t>The P4 SD-Fabric dataplane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D673C-641C-17AD-AAC0-0278C42E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C12BC-F7AE-1ED2-CA03-7CBE94210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A525574-85CE-98E4-DCD6-F8B20DFE8AB1}"/>
              </a:ext>
            </a:extLst>
          </p:cNvPr>
          <p:cNvSpPr/>
          <p:nvPr/>
        </p:nvSpPr>
        <p:spPr>
          <a:xfrm>
            <a:off x="10281" y="1309255"/>
            <a:ext cx="12181719" cy="482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95C872-06E2-D3A9-7F38-B918BDD180D0}"/>
              </a:ext>
            </a:extLst>
          </p:cNvPr>
          <p:cNvSpPr/>
          <p:nvPr/>
        </p:nvSpPr>
        <p:spPr>
          <a:xfrm>
            <a:off x="6968930" y="4294913"/>
            <a:ext cx="1218955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ACL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B468E4-E71D-A37E-C728-9BCB3C816FB7}"/>
              </a:ext>
            </a:extLst>
          </p:cNvPr>
          <p:cNvSpPr/>
          <p:nvPr/>
        </p:nvSpPr>
        <p:spPr>
          <a:xfrm>
            <a:off x="6968930" y="5241828"/>
            <a:ext cx="1218955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Next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0E217-A4CD-2B7F-301A-6B94B53C39F3}"/>
              </a:ext>
            </a:extLst>
          </p:cNvPr>
          <p:cNvSpPr/>
          <p:nvPr/>
        </p:nvSpPr>
        <p:spPr>
          <a:xfrm>
            <a:off x="5257388" y="2276227"/>
            <a:ext cx="1494138" cy="35707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UPF Ingress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EB853AE-7FC9-6953-E1F7-E46E905C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4301" y="6498000"/>
            <a:ext cx="360000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49" name="Google Shape;818;g1629f585d33_0_901">
            <a:extLst>
              <a:ext uri="{FF2B5EF4-FFF2-40B4-BE49-F238E27FC236}">
                <a16:creationId xmlns:a16="http://schemas.microsoft.com/office/drawing/2014/main" id="{37928934-6FD3-BF70-EA84-A2055EA32FFE}"/>
              </a:ext>
            </a:extLst>
          </p:cNvPr>
          <p:cNvSpPr/>
          <p:nvPr/>
        </p:nvSpPr>
        <p:spPr>
          <a:xfrm>
            <a:off x="2851856" y="1364010"/>
            <a:ext cx="7644958" cy="469735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Títol 6">
            <a:extLst>
              <a:ext uri="{FF2B5EF4-FFF2-40B4-BE49-F238E27FC236}">
                <a16:creationId xmlns:a16="http://schemas.microsoft.com/office/drawing/2014/main" id="{74C1CD54-F8DA-93DE-859B-BCC111E1627F}"/>
              </a:ext>
            </a:extLst>
          </p:cNvPr>
          <p:cNvSpPr txBox="1">
            <a:spLocks/>
          </p:cNvSpPr>
          <p:nvPr/>
        </p:nvSpPr>
        <p:spPr>
          <a:xfrm>
            <a:off x="606579" y="533948"/>
            <a:ext cx="9973341" cy="5209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004A8D"/>
                </a:solidFill>
              </a:rPr>
              <a:t>UPF pipeline of tables for uplink (UL)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 medium"/>
              <a:ea typeface="+mj-ea"/>
              <a:cs typeface="Roboto medium"/>
            </a:endParaRPr>
          </a:p>
        </p:txBody>
      </p:sp>
      <p:sp>
        <p:nvSpPr>
          <p:cNvPr id="7" name="Google Shape;451;p2">
            <a:extLst>
              <a:ext uri="{FF2B5EF4-FFF2-40B4-BE49-F238E27FC236}">
                <a16:creationId xmlns:a16="http://schemas.microsoft.com/office/drawing/2014/main" id="{EB3C4FAA-8F7E-9ABA-56D5-7985EBF2B9D9}"/>
              </a:ext>
            </a:extLst>
          </p:cNvPr>
          <p:cNvSpPr/>
          <p:nvPr/>
        </p:nvSpPr>
        <p:spPr>
          <a:xfrm>
            <a:off x="688117" y="3813226"/>
            <a:ext cx="575871" cy="660305"/>
          </a:xfrm>
          <a:prstGeom prst="roundRect">
            <a:avLst>
              <a:gd name="adj" fmla="val 598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</a:t>
            </a:r>
            <a:b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gNB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51;p2">
            <a:extLst>
              <a:ext uri="{FF2B5EF4-FFF2-40B4-BE49-F238E27FC236}">
                <a16:creationId xmlns:a16="http://schemas.microsoft.com/office/drawing/2014/main" id="{EF051E9D-1615-A98E-452E-3AEB25AB7A98}"/>
              </a:ext>
            </a:extLst>
          </p:cNvPr>
          <p:cNvSpPr/>
          <p:nvPr/>
        </p:nvSpPr>
        <p:spPr>
          <a:xfrm>
            <a:off x="1445048" y="3747653"/>
            <a:ext cx="411463" cy="209565"/>
          </a:xfrm>
          <a:prstGeom prst="roundRect">
            <a:avLst>
              <a:gd name="adj" fmla="val 598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Connector: Elbow 44">
            <a:extLst>
              <a:ext uri="{FF2B5EF4-FFF2-40B4-BE49-F238E27FC236}">
                <a16:creationId xmlns:a16="http://schemas.microsoft.com/office/drawing/2014/main" id="{AD0F610B-D7A3-893D-8952-BD9EA3E1DD81}"/>
              </a:ext>
            </a:extLst>
          </p:cNvPr>
          <p:cNvCxnSpPr>
            <a:cxnSpLocks/>
            <a:stCxn id="7" idx="3"/>
            <a:endCxn id="150" idx="1"/>
          </p:cNvCxnSpPr>
          <p:nvPr/>
        </p:nvCxnSpPr>
        <p:spPr>
          <a:xfrm>
            <a:off x="1263988" y="4143379"/>
            <a:ext cx="1584578" cy="838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oogle Shape;1179;g1cb6d7410d9_0_180">
            <a:extLst>
              <a:ext uri="{FF2B5EF4-FFF2-40B4-BE49-F238E27FC236}">
                <a16:creationId xmlns:a16="http://schemas.microsoft.com/office/drawing/2014/main" id="{A9295E50-C18F-AF38-18C4-81F59370D247}"/>
              </a:ext>
            </a:extLst>
          </p:cNvPr>
          <p:cNvCxnSpPr>
            <a:cxnSpLocks/>
          </p:cNvCxnSpPr>
          <p:nvPr/>
        </p:nvCxnSpPr>
        <p:spPr>
          <a:xfrm flipH="1" flipV="1">
            <a:off x="1326575" y="3505364"/>
            <a:ext cx="118473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9" name="Google Shape;1179;g1cb6d7410d9_0_180">
            <a:extLst>
              <a:ext uri="{FF2B5EF4-FFF2-40B4-BE49-F238E27FC236}">
                <a16:creationId xmlns:a16="http://schemas.microsoft.com/office/drawing/2014/main" id="{C3316DCB-4D24-B973-97F9-D203C1EBDFC7}"/>
              </a:ext>
            </a:extLst>
          </p:cNvPr>
          <p:cNvCxnSpPr>
            <a:cxnSpLocks/>
          </p:cNvCxnSpPr>
          <p:nvPr/>
        </p:nvCxnSpPr>
        <p:spPr>
          <a:xfrm flipV="1">
            <a:off x="1853756" y="3505364"/>
            <a:ext cx="153678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2" name="Rectangle: Single Corner Snipped 141">
            <a:extLst>
              <a:ext uri="{FF2B5EF4-FFF2-40B4-BE49-F238E27FC236}">
                <a16:creationId xmlns:a16="http://schemas.microsoft.com/office/drawing/2014/main" id="{A9D080E1-4338-EB35-DEEF-8D93D4620C21}"/>
              </a:ext>
            </a:extLst>
          </p:cNvPr>
          <p:cNvSpPr/>
          <p:nvPr/>
        </p:nvSpPr>
        <p:spPr>
          <a:xfrm>
            <a:off x="1357748" y="3186545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/>
              <a:t>ΕΤΗ</a:t>
            </a:r>
            <a:endParaRPr lang="en-US"/>
          </a:p>
        </p:txBody>
      </p:sp>
      <p:sp>
        <p:nvSpPr>
          <p:cNvPr id="143" name="Rectangle: Single Corner Snipped 142">
            <a:extLst>
              <a:ext uri="{FF2B5EF4-FFF2-40B4-BE49-F238E27FC236}">
                <a16:creationId xmlns:a16="http://schemas.microsoft.com/office/drawing/2014/main" id="{69776524-7231-ADC7-334D-08C9CBE6C206}"/>
              </a:ext>
            </a:extLst>
          </p:cNvPr>
          <p:cNvSpPr/>
          <p:nvPr/>
        </p:nvSpPr>
        <p:spPr>
          <a:xfrm>
            <a:off x="1357747" y="2849466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IPv4</a:t>
            </a:r>
          </a:p>
        </p:txBody>
      </p:sp>
      <p:sp>
        <p:nvSpPr>
          <p:cNvPr id="144" name="Rectangle: Single Corner Snipped 143">
            <a:extLst>
              <a:ext uri="{FF2B5EF4-FFF2-40B4-BE49-F238E27FC236}">
                <a16:creationId xmlns:a16="http://schemas.microsoft.com/office/drawing/2014/main" id="{E2EC404B-F8E1-783E-BCBD-996124C4086B}"/>
              </a:ext>
            </a:extLst>
          </p:cNvPr>
          <p:cNvSpPr/>
          <p:nvPr/>
        </p:nvSpPr>
        <p:spPr>
          <a:xfrm>
            <a:off x="1357746" y="2511471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UDP</a:t>
            </a:r>
          </a:p>
        </p:txBody>
      </p:sp>
      <p:sp>
        <p:nvSpPr>
          <p:cNvPr id="145" name="Rectangle: Single Corner Snipped 144">
            <a:extLst>
              <a:ext uri="{FF2B5EF4-FFF2-40B4-BE49-F238E27FC236}">
                <a16:creationId xmlns:a16="http://schemas.microsoft.com/office/drawing/2014/main" id="{30120535-3985-E958-8D64-E0E0DB94E459}"/>
              </a:ext>
            </a:extLst>
          </p:cNvPr>
          <p:cNvSpPr/>
          <p:nvPr/>
        </p:nvSpPr>
        <p:spPr>
          <a:xfrm>
            <a:off x="1357745" y="2175308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GTP</a:t>
            </a:r>
          </a:p>
        </p:txBody>
      </p:sp>
      <p:sp>
        <p:nvSpPr>
          <p:cNvPr id="146" name="Rectangle: Single Corner Snipped 145">
            <a:extLst>
              <a:ext uri="{FF2B5EF4-FFF2-40B4-BE49-F238E27FC236}">
                <a16:creationId xmlns:a16="http://schemas.microsoft.com/office/drawing/2014/main" id="{7389807A-C765-EF95-C316-ACA39647D6C8}"/>
              </a:ext>
            </a:extLst>
          </p:cNvPr>
          <p:cNvSpPr/>
          <p:nvPr/>
        </p:nvSpPr>
        <p:spPr>
          <a:xfrm>
            <a:off x="1357744" y="1837979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IPv4</a:t>
            </a:r>
          </a:p>
        </p:txBody>
      </p:sp>
      <p:sp>
        <p:nvSpPr>
          <p:cNvPr id="147" name="Rectangle: Single Corner Snipped 146">
            <a:extLst>
              <a:ext uri="{FF2B5EF4-FFF2-40B4-BE49-F238E27FC236}">
                <a16:creationId xmlns:a16="http://schemas.microsoft.com/office/drawing/2014/main" id="{04E76E3B-4270-7729-B0DA-1299F57127FF}"/>
              </a:ext>
            </a:extLst>
          </p:cNvPr>
          <p:cNvSpPr/>
          <p:nvPr/>
        </p:nvSpPr>
        <p:spPr>
          <a:xfrm>
            <a:off x="1357744" y="1496225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ICMP</a:t>
            </a:r>
          </a:p>
        </p:txBody>
      </p:sp>
      <p:sp>
        <p:nvSpPr>
          <p:cNvPr id="148" name="Google Shape;451;p2">
            <a:extLst>
              <a:ext uri="{FF2B5EF4-FFF2-40B4-BE49-F238E27FC236}">
                <a16:creationId xmlns:a16="http://schemas.microsoft.com/office/drawing/2014/main" id="{59A81793-B314-4942-ED22-9E982523DAAB}"/>
              </a:ext>
            </a:extLst>
          </p:cNvPr>
          <p:cNvSpPr/>
          <p:nvPr/>
        </p:nvSpPr>
        <p:spPr>
          <a:xfrm>
            <a:off x="2055592" y="2511718"/>
            <a:ext cx="431449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2152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67D15BB-CF91-EE1C-48D4-414FA0F7D3D7}"/>
              </a:ext>
            </a:extLst>
          </p:cNvPr>
          <p:cNvSpPr txBox="1"/>
          <p:nvPr/>
        </p:nvSpPr>
        <p:spPr>
          <a:xfrm>
            <a:off x="2848566" y="3959551"/>
            <a:ext cx="6854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dp-1: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10.10.1.1</a:t>
            </a:r>
          </a:p>
        </p:txBody>
      </p:sp>
      <p:sp>
        <p:nvSpPr>
          <p:cNvPr id="160" name="Google Shape;451;p2">
            <a:extLst>
              <a:ext uri="{FF2B5EF4-FFF2-40B4-BE49-F238E27FC236}">
                <a16:creationId xmlns:a16="http://schemas.microsoft.com/office/drawing/2014/main" id="{3347F357-FBC4-08A2-3EA1-900CC326A215}"/>
              </a:ext>
            </a:extLst>
          </p:cNvPr>
          <p:cNvSpPr/>
          <p:nvPr/>
        </p:nvSpPr>
        <p:spPr>
          <a:xfrm>
            <a:off x="840113" y="2511718"/>
            <a:ext cx="484381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2152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451;p2">
            <a:extLst>
              <a:ext uri="{FF2B5EF4-FFF2-40B4-BE49-F238E27FC236}">
                <a16:creationId xmlns:a16="http://schemas.microsoft.com/office/drawing/2014/main" id="{AA1BAD18-F117-3F6C-5E07-3BD8D175E81B}"/>
              </a:ext>
            </a:extLst>
          </p:cNvPr>
          <p:cNvSpPr/>
          <p:nvPr/>
        </p:nvSpPr>
        <p:spPr>
          <a:xfrm>
            <a:off x="2036485" y="2849353"/>
            <a:ext cx="773499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10.10.1.1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451;p2">
            <a:extLst>
              <a:ext uri="{FF2B5EF4-FFF2-40B4-BE49-F238E27FC236}">
                <a16:creationId xmlns:a16="http://schemas.microsoft.com/office/drawing/2014/main" id="{49B16F27-B4AB-08ED-F403-EE5BD6A11B57}"/>
              </a:ext>
            </a:extLst>
          </p:cNvPr>
          <p:cNvSpPr/>
          <p:nvPr/>
        </p:nvSpPr>
        <p:spPr>
          <a:xfrm>
            <a:off x="64039" y="2850441"/>
            <a:ext cx="1260190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10.10.1.2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451;p2">
            <a:extLst>
              <a:ext uri="{FF2B5EF4-FFF2-40B4-BE49-F238E27FC236}">
                <a16:creationId xmlns:a16="http://schemas.microsoft.com/office/drawing/2014/main" id="{AF090E28-3903-2F15-AB2C-F6FFE079DBBE}"/>
              </a:ext>
            </a:extLst>
          </p:cNvPr>
          <p:cNvSpPr/>
          <p:nvPr/>
        </p:nvSpPr>
        <p:spPr>
          <a:xfrm>
            <a:off x="2036485" y="1837798"/>
            <a:ext cx="773499" cy="299590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10.10.2.2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451;p2">
            <a:extLst>
              <a:ext uri="{FF2B5EF4-FFF2-40B4-BE49-F238E27FC236}">
                <a16:creationId xmlns:a16="http://schemas.microsoft.com/office/drawing/2014/main" id="{0ED89199-144D-718C-8E86-98F1CCE61D0D}"/>
              </a:ext>
            </a:extLst>
          </p:cNvPr>
          <p:cNvSpPr/>
          <p:nvPr/>
        </p:nvSpPr>
        <p:spPr>
          <a:xfrm>
            <a:off x="389686" y="1837798"/>
            <a:ext cx="934543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</a:t>
            </a:r>
            <a:r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.1.1.2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2F1EE7E-24BC-BCE4-E086-C2EFAF59815C}"/>
              </a:ext>
            </a:extLst>
          </p:cNvPr>
          <p:cNvSpPr txBox="1"/>
          <p:nvPr/>
        </p:nvSpPr>
        <p:spPr>
          <a:xfrm>
            <a:off x="9798210" y="3955278"/>
            <a:ext cx="698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dp-2: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10.10.2.1</a:t>
            </a:r>
          </a:p>
        </p:txBody>
      </p:sp>
      <p:sp>
        <p:nvSpPr>
          <p:cNvPr id="176" name="Cloud 175">
            <a:extLst>
              <a:ext uri="{FF2B5EF4-FFF2-40B4-BE49-F238E27FC236}">
                <a16:creationId xmlns:a16="http://schemas.microsoft.com/office/drawing/2014/main" id="{65D82BDB-0204-710D-C968-069DA354BC6F}"/>
              </a:ext>
            </a:extLst>
          </p:cNvPr>
          <p:cNvSpPr/>
          <p:nvPr/>
        </p:nvSpPr>
        <p:spPr>
          <a:xfrm>
            <a:off x="11108287" y="3960323"/>
            <a:ext cx="996696" cy="360000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DNN 2</a:t>
            </a:r>
          </a:p>
        </p:txBody>
      </p:sp>
      <p:cxnSp>
        <p:nvCxnSpPr>
          <p:cNvPr id="185" name="Connector: Elbow 44">
            <a:extLst>
              <a:ext uri="{FF2B5EF4-FFF2-40B4-BE49-F238E27FC236}">
                <a16:creationId xmlns:a16="http://schemas.microsoft.com/office/drawing/2014/main" id="{AC17179C-8BED-EF9A-B3C8-D372BE4599BE}"/>
              </a:ext>
            </a:extLst>
          </p:cNvPr>
          <p:cNvCxnSpPr>
            <a:cxnSpLocks/>
            <a:stCxn id="174" idx="3"/>
            <a:endCxn id="176" idx="2"/>
          </p:cNvCxnSpPr>
          <p:nvPr/>
        </p:nvCxnSpPr>
        <p:spPr>
          <a:xfrm>
            <a:off x="10496813" y="4139944"/>
            <a:ext cx="614566" cy="379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Google Shape;451;p2">
            <a:extLst>
              <a:ext uri="{FF2B5EF4-FFF2-40B4-BE49-F238E27FC236}">
                <a16:creationId xmlns:a16="http://schemas.microsoft.com/office/drawing/2014/main" id="{32AC70FE-B741-86CC-4BC8-0FC634D56C16}"/>
              </a:ext>
            </a:extLst>
          </p:cNvPr>
          <p:cNvSpPr/>
          <p:nvPr/>
        </p:nvSpPr>
        <p:spPr>
          <a:xfrm>
            <a:off x="10281" y="5052653"/>
            <a:ext cx="1919772" cy="98525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UE 12.1.1.2</a:t>
            </a:r>
            <a:br>
              <a:rPr lang="en-US" sz="2000">
                <a:solidFill>
                  <a:srgbClr val="000000"/>
                </a:solidFill>
                <a:latin typeface="Roboto"/>
                <a:cs typeface="Roboto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pings 10.10.2.2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451;p2">
            <a:extLst>
              <a:ext uri="{FF2B5EF4-FFF2-40B4-BE49-F238E27FC236}">
                <a16:creationId xmlns:a16="http://schemas.microsoft.com/office/drawing/2014/main" id="{3C7F1297-B3EC-5C83-4B80-478E28D21FC5}"/>
              </a:ext>
            </a:extLst>
          </p:cNvPr>
          <p:cNvSpPr/>
          <p:nvPr/>
        </p:nvSpPr>
        <p:spPr>
          <a:xfrm>
            <a:off x="10281" y="3813226"/>
            <a:ext cx="451366" cy="660305"/>
          </a:xfrm>
          <a:prstGeom prst="roundRect">
            <a:avLst>
              <a:gd name="adj" fmla="val 598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</a:t>
            </a:r>
            <a:b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Connector: Elbow 44">
            <a:extLst>
              <a:ext uri="{FF2B5EF4-FFF2-40B4-BE49-F238E27FC236}">
                <a16:creationId xmlns:a16="http://schemas.microsoft.com/office/drawing/2014/main" id="{12143B57-7617-0DD0-A813-B9DAABE8E706}"/>
              </a:ext>
            </a:extLst>
          </p:cNvPr>
          <p:cNvCxnSpPr>
            <a:cxnSpLocks/>
            <a:stCxn id="191" idx="3"/>
            <a:endCxn id="7" idx="1"/>
          </p:cNvCxnSpPr>
          <p:nvPr/>
        </p:nvCxnSpPr>
        <p:spPr>
          <a:xfrm>
            <a:off x="461647" y="4143379"/>
            <a:ext cx="226470" cy="0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or: Curved 195">
            <a:extLst>
              <a:ext uri="{FF2B5EF4-FFF2-40B4-BE49-F238E27FC236}">
                <a16:creationId xmlns:a16="http://schemas.microsoft.com/office/drawing/2014/main" id="{8CD55A1B-EFD4-CB90-A6B1-EFB7AE838B60}"/>
              </a:ext>
            </a:extLst>
          </p:cNvPr>
          <p:cNvCxnSpPr>
            <a:cxnSpLocks/>
            <a:stCxn id="188" idx="0"/>
            <a:endCxn id="191" idx="2"/>
          </p:cNvCxnSpPr>
          <p:nvPr/>
        </p:nvCxnSpPr>
        <p:spPr>
          <a:xfrm rot="16200000" flipV="1">
            <a:off x="313505" y="4395990"/>
            <a:ext cx="579122" cy="734203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EFD4A0-3BB1-69C9-945A-3269B45A8FD9}"/>
              </a:ext>
            </a:extLst>
          </p:cNvPr>
          <p:cNvSpPr/>
          <p:nvPr/>
        </p:nvSpPr>
        <p:spPr>
          <a:xfrm>
            <a:off x="3710187" y="2277453"/>
            <a:ext cx="1287351" cy="35707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Filtering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1E55B-6829-62AE-7B83-7E6328B4A89A}"/>
              </a:ext>
            </a:extLst>
          </p:cNvPr>
          <p:cNvSpPr/>
          <p:nvPr/>
        </p:nvSpPr>
        <p:spPr>
          <a:xfrm>
            <a:off x="3745732" y="4007861"/>
            <a:ext cx="122294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ingress_port_vlan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95C43-75BC-6FB6-5D2F-589D9E662800}"/>
              </a:ext>
            </a:extLst>
          </p:cNvPr>
          <p:cNvSpPr/>
          <p:nvPr/>
        </p:nvSpPr>
        <p:spPr>
          <a:xfrm>
            <a:off x="3745732" y="4559148"/>
            <a:ext cx="122294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fwd_classifier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5CD53F-5F87-25AC-FF73-92079682BED3}"/>
              </a:ext>
            </a:extLst>
          </p:cNvPr>
          <p:cNvSpPr/>
          <p:nvPr/>
        </p:nvSpPr>
        <p:spPr>
          <a:xfrm>
            <a:off x="5346366" y="2572167"/>
            <a:ext cx="129370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interfaces</a:t>
            </a:r>
          </a:p>
        </p:txBody>
      </p:sp>
      <p:cxnSp>
        <p:nvCxnSpPr>
          <p:cNvPr id="24" name="Connector: Elbow 44">
            <a:extLst>
              <a:ext uri="{FF2B5EF4-FFF2-40B4-BE49-F238E27FC236}">
                <a16:creationId xmlns:a16="http://schemas.microsoft.com/office/drawing/2014/main" id="{C3DE0558-C527-3292-2297-5C4B9D79CBD3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4357206" y="4281004"/>
            <a:ext cx="0" cy="278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44">
            <a:extLst>
              <a:ext uri="{FF2B5EF4-FFF2-40B4-BE49-F238E27FC236}">
                <a16:creationId xmlns:a16="http://schemas.microsoft.com/office/drawing/2014/main" id="{33023F78-DF7B-A0EA-1579-05CC71B87E92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4968680" y="2708739"/>
            <a:ext cx="377686" cy="19869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773D3EA-2B15-0A27-119A-2EB8F665250F}"/>
              </a:ext>
            </a:extLst>
          </p:cNvPr>
          <p:cNvSpPr/>
          <p:nvPr/>
        </p:nvSpPr>
        <p:spPr>
          <a:xfrm>
            <a:off x="5346366" y="3047415"/>
            <a:ext cx="129370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uplink_sessions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9651C8-6414-6885-D8DC-5E03FBB34507}"/>
              </a:ext>
            </a:extLst>
          </p:cNvPr>
          <p:cNvSpPr/>
          <p:nvPr/>
        </p:nvSpPr>
        <p:spPr>
          <a:xfrm>
            <a:off x="5346366" y="3997911"/>
            <a:ext cx="129370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uplink_terminations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35" name="Connector: Elbow 44">
            <a:extLst>
              <a:ext uri="{FF2B5EF4-FFF2-40B4-BE49-F238E27FC236}">
                <a16:creationId xmlns:a16="http://schemas.microsoft.com/office/drawing/2014/main" id="{3716A3C0-B9F4-5428-E5EE-45B52090B168}"/>
              </a:ext>
            </a:extLst>
          </p:cNvPr>
          <p:cNvCxnSpPr>
            <a:cxnSpLocks/>
            <a:stCxn id="22" idx="2"/>
            <a:endCxn id="32" idx="0"/>
          </p:cNvCxnSpPr>
          <p:nvPr/>
        </p:nvCxnSpPr>
        <p:spPr>
          <a:xfrm>
            <a:off x="5993220" y="2845310"/>
            <a:ext cx="0" cy="202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44">
            <a:extLst>
              <a:ext uri="{FF2B5EF4-FFF2-40B4-BE49-F238E27FC236}">
                <a16:creationId xmlns:a16="http://schemas.microsoft.com/office/drawing/2014/main" id="{7D10DCB7-E4DF-9CAB-6FB9-D5800196FA4A}"/>
              </a:ext>
            </a:extLst>
          </p:cNvPr>
          <p:cNvCxnSpPr>
            <a:cxnSpLocks/>
            <a:stCxn id="32" idx="2"/>
            <a:endCxn id="20" idx="0"/>
          </p:cNvCxnSpPr>
          <p:nvPr/>
        </p:nvCxnSpPr>
        <p:spPr>
          <a:xfrm>
            <a:off x="5993220" y="3320558"/>
            <a:ext cx="0" cy="202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0245B55-063A-4982-3B3F-344B4022BA9F}"/>
              </a:ext>
            </a:extLst>
          </p:cNvPr>
          <p:cNvSpPr/>
          <p:nvPr/>
        </p:nvSpPr>
        <p:spPr>
          <a:xfrm>
            <a:off x="5346366" y="4473159"/>
            <a:ext cx="129370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uplink_recirc_rules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43" name="Connector: Elbow 44">
            <a:extLst>
              <a:ext uri="{FF2B5EF4-FFF2-40B4-BE49-F238E27FC236}">
                <a16:creationId xmlns:a16="http://schemas.microsoft.com/office/drawing/2014/main" id="{F683EF93-7162-9BE0-7807-EE74CD181BE6}"/>
              </a:ext>
            </a:extLst>
          </p:cNvPr>
          <p:cNvCxnSpPr>
            <a:cxnSpLocks/>
            <a:stCxn id="33" idx="2"/>
            <a:endCxn id="42" idx="0"/>
          </p:cNvCxnSpPr>
          <p:nvPr/>
        </p:nvCxnSpPr>
        <p:spPr>
          <a:xfrm>
            <a:off x="5993220" y="4271054"/>
            <a:ext cx="0" cy="202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654D08A-93A2-E682-C2EE-BC9D0310DF7F}"/>
              </a:ext>
            </a:extLst>
          </p:cNvPr>
          <p:cNvSpPr/>
          <p:nvPr/>
        </p:nvSpPr>
        <p:spPr>
          <a:xfrm>
            <a:off x="5346366" y="4948407"/>
            <a:ext cx="129370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ig_tunnel_peers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48" name="Connector: Elbow 44">
            <a:extLst>
              <a:ext uri="{FF2B5EF4-FFF2-40B4-BE49-F238E27FC236}">
                <a16:creationId xmlns:a16="http://schemas.microsoft.com/office/drawing/2014/main" id="{5F449089-ED17-894D-630D-B86C549377AF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>
            <a:off x="5993220" y="4746302"/>
            <a:ext cx="0" cy="202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451;p2">
            <a:extLst>
              <a:ext uri="{FF2B5EF4-FFF2-40B4-BE49-F238E27FC236}">
                <a16:creationId xmlns:a16="http://schemas.microsoft.com/office/drawing/2014/main" id="{E7EB16A4-6BA7-2590-22BA-B581100AC2B1}"/>
              </a:ext>
            </a:extLst>
          </p:cNvPr>
          <p:cNvSpPr/>
          <p:nvPr/>
        </p:nvSpPr>
        <p:spPr>
          <a:xfrm>
            <a:off x="5980534" y="4744464"/>
            <a:ext cx="483031" cy="11078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451;p2">
            <a:extLst>
              <a:ext uri="{FF2B5EF4-FFF2-40B4-BE49-F238E27FC236}">
                <a16:creationId xmlns:a16="http://schemas.microsoft.com/office/drawing/2014/main" id="{82BFEE92-134C-6A0A-4C0E-12FC700B9157}"/>
              </a:ext>
            </a:extLst>
          </p:cNvPr>
          <p:cNvSpPr/>
          <p:nvPr/>
        </p:nvSpPr>
        <p:spPr>
          <a:xfrm>
            <a:off x="5995919" y="5220529"/>
            <a:ext cx="483031" cy="11078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671BB3-ADF4-04D0-D2C0-141AAFFEC122}"/>
              </a:ext>
            </a:extLst>
          </p:cNvPr>
          <p:cNvSpPr/>
          <p:nvPr/>
        </p:nvSpPr>
        <p:spPr>
          <a:xfrm>
            <a:off x="6968930" y="2276227"/>
            <a:ext cx="1218955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Forwarding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028782E-8DC4-0DDB-D39A-F1BF8FBF4198}"/>
              </a:ext>
            </a:extLst>
          </p:cNvPr>
          <p:cNvSpPr/>
          <p:nvPr/>
        </p:nvSpPr>
        <p:spPr>
          <a:xfrm>
            <a:off x="7037100" y="2558119"/>
            <a:ext cx="1089950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bridging</a:t>
            </a:r>
          </a:p>
        </p:txBody>
      </p:sp>
      <p:cxnSp>
        <p:nvCxnSpPr>
          <p:cNvPr id="60" name="Connector: Elbow 44">
            <a:extLst>
              <a:ext uri="{FF2B5EF4-FFF2-40B4-BE49-F238E27FC236}">
                <a16:creationId xmlns:a16="http://schemas.microsoft.com/office/drawing/2014/main" id="{F78F74A9-329D-6B34-67CB-F026D8CCB2CA}"/>
              </a:ext>
            </a:extLst>
          </p:cNvPr>
          <p:cNvCxnSpPr>
            <a:cxnSpLocks/>
            <a:stCxn id="47" idx="2"/>
            <a:endCxn id="59" idx="1"/>
          </p:cNvCxnSpPr>
          <p:nvPr/>
        </p:nvCxnSpPr>
        <p:spPr>
          <a:xfrm rot="5400000" flipH="1" flipV="1">
            <a:off x="5251730" y="3436181"/>
            <a:ext cx="2526859" cy="1043880"/>
          </a:xfrm>
          <a:prstGeom prst="bentConnector4">
            <a:avLst>
              <a:gd name="adj1" fmla="val -9047"/>
              <a:gd name="adj2" fmla="val 8098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CE734F3-6359-C36E-0265-1791023B172B}"/>
              </a:ext>
            </a:extLst>
          </p:cNvPr>
          <p:cNvSpPr/>
          <p:nvPr/>
        </p:nvSpPr>
        <p:spPr>
          <a:xfrm>
            <a:off x="6968930" y="3332573"/>
            <a:ext cx="1218955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Pre-Next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4961C-0216-7A22-8844-B9194C2E1EFE}"/>
              </a:ext>
            </a:extLst>
          </p:cNvPr>
          <p:cNvSpPr/>
          <p:nvPr/>
        </p:nvSpPr>
        <p:spPr>
          <a:xfrm>
            <a:off x="7037100" y="3603425"/>
            <a:ext cx="1089950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next_vlan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F7D1E-E1DF-9EDF-2CBF-5B6EC305E3A8}"/>
              </a:ext>
            </a:extLst>
          </p:cNvPr>
          <p:cNvSpPr/>
          <p:nvPr/>
        </p:nvSpPr>
        <p:spPr>
          <a:xfrm>
            <a:off x="7037100" y="5521318"/>
            <a:ext cx="1089950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next (hashed)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5AFC3-8C52-1D64-249E-93015FEEA90F}"/>
              </a:ext>
            </a:extLst>
          </p:cNvPr>
          <p:cNvSpPr/>
          <p:nvPr/>
        </p:nvSpPr>
        <p:spPr>
          <a:xfrm>
            <a:off x="7033327" y="4569641"/>
            <a:ext cx="1089950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acl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2" name="Connector: Elbow 44">
            <a:extLst>
              <a:ext uri="{FF2B5EF4-FFF2-40B4-BE49-F238E27FC236}">
                <a16:creationId xmlns:a16="http://schemas.microsoft.com/office/drawing/2014/main" id="{0C945962-3563-3F1F-DE1A-1C2B3986F632}"/>
              </a:ext>
            </a:extLst>
          </p:cNvPr>
          <p:cNvCxnSpPr>
            <a:cxnSpLocks/>
            <a:stCxn id="59" idx="2"/>
            <a:endCxn id="2" idx="0"/>
          </p:cNvCxnSpPr>
          <p:nvPr/>
        </p:nvCxnSpPr>
        <p:spPr>
          <a:xfrm flipH="1">
            <a:off x="7578408" y="2831262"/>
            <a:ext cx="3667" cy="5013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44">
            <a:extLst>
              <a:ext uri="{FF2B5EF4-FFF2-40B4-BE49-F238E27FC236}">
                <a16:creationId xmlns:a16="http://schemas.microsoft.com/office/drawing/2014/main" id="{DD814124-7817-384B-04B6-08659F688D78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7578408" y="3937702"/>
            <a:ext cx="0" cy="357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44">
            <a:extLst>
              <a:ext uri="{FF2B5EF4-FFF2-40B4-BE49-F238E27FC236}">
                <a16:creationId xmlns:a16="http://schemas.microsoft.com/office/drawing/2014/main" id="{4332BC4D-9769-2F4C-5ACA-CD4AE8D836D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7578408" y="4900042"/>
            <a:ext cx="0" cy="3417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44">
            <a:extLst>
              <a:ext uri="{FF2B5EF4-FFF2-40B4-BE49-F238E27FC236}">
                <a16:creationId xmlns:a16="http://schemas.microsoft.com/office/drawing/2014/main" id="{BDDF6996-7500-F365-4B2A-EFC8090F6A0C}"/>
              </a:ext>
            </a:extLst>
          </p:cNvPr>
          <p:cNvCxnSpPr>
            <a:cxnSpLocks/>
            <a:stCxn id="150" idx="3"/>
            <a:endCxn id="14" idx="1"/>
          </p:cNvCxnSpPr>
          <p:nvPr/>
        </p:nvCxnSpPr>
        <p:spPr>
          <a:xfrm>
            <a:off x="3533994" y="4144217"/>
            <a:ext cx="211738" cy="2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Google Shape;451;p2">
            <a:extLst>
              <a:ext uri="{FF2B5EF4-FFF2-40B4-BE49-F238E27FC236}">
                <a16:creationId xmlns:a16="http://schemas.microsoft.com/office/drawing/2014/main" id="{40BADE9F-D263-025A-652E-9AD6342450C1}"/>
              </a:ext>
            </a:extLst>
          </p:cNvPr>
          <p:cNvSpPr/>
          <p:nvPr/>
        </p:nvSpPr>
        <p:spPr>
          <a:xfrm>
            <a:off x="10827156" y="3747293"/>
            <a:ext cx="411463" cy="209565"/>
          </a:xfrm>
          <a:prstGeom prst="roundRect">
            <a:avLst>
              <a:gd name="adj" fmla="val 598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179;g1cb6d7410d9_0_180">
            <a:extLst>
              <a:ext uri="{FF2B5EF4-FFF2-40B4-BE49-F238E27FC236}">
                <a16:creationId xmlns:a16="http://schemas.microsoft.com/office/drawing/2014/main" id="{7B9A29C7-81AF-8D12-939E-313A23AEDA8C}"/>
              </a:ext>
            </a:extLst>
          </p:cNvPr>
          <p:cNvCxnSpPr>
            <a:cxnSpLocks/>
          </p:cNvCxnSpPr>
          <p:nvPr/>
        </p:nvCxnSpPr>
        <p:spPr>
          <a:xfrm flipH="1" flipV="1">
            <a:off x="10708683" y="3505004"/>
            <a:ext cx="118473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2" name="Google Shape;1179;g1cb6d7410d9_0_180">
            <a:extLst>
              <a:ext uri="{FF2B5EF4-FFF2-40B4-BE49-F238E27FC236}">
                <a16:creationId xmlns:a16="http://schemas.microsoft.com/office/drawing/2014/main" id="{6BCF1BAA-9407-2EB9-0199-EA9006FAB59E}"/>
              </a:ext>
            </a:extLst>
          </p:cNvPr>
          <p:cNvCxnSpPr>
            <a:cxnSpLocks/>
          </p:cNvCxnSpPr>
          <p:nvPr/>
        </p:nvCxnSpPr>
        <p:spPr>
          <a:xfrm flipV="1">
            <a:off x="11235864" y="3505004"/>
            <a:ext cx="153678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3" name="Rectangle: Single Corner Snipped 132">
            <a:extLst>
              <a:ext uri="{FF2B5EF4-FFF2-40B4-BE49-F238E27FC236}">
                <a16:creationId xmlns:a16="http://schemas.microsoft.com/office/drawing/2014/main" id="{29D3EC61-1C05-7F2D-582E-CB30EB3E8D52}"/>
              </a:ext>
            </a:extLst>
          </p:cNvPr>
          <p:cNvSpPr/>
          <p:nvPr/>
        </p:nvSpPr>
        <p:spPr>
          <a:xfrm>
            <a:off x="10739856" y="3186185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/>
              <a:t>ΕΤΗ</a:t>
            </a:r>
            <a:endParaRPr lang="en-US"/>
          </a:p>
        </p:txBody>
      </p:sp>
      <p:sp>
        <p:nvSpPr>
          <p:cNvPr id="134" name="Rectangle: Single Corner Snipped 133">
            <a:extLst>
              <a:ext uri="{FF2B5EF4-FFF2-40B4-BE49-F238E27FC236}">
                <a16:creationId xmlns:a16="http://schemas.microsoft.com/office/drawing/2014/main" id="{8E24DC54-24F7-19DC-7E4B-F6CA8D6D1283}"/>
              </a:ext>
            </a:extLst>
          </p:cNvPr>
          <p:cNvSpPr/>
          <p:nvPr/>
        </p:nvSpPr>
        <p:spPr>
          <a:xfrm>
            <a:off x="10739855" y="2849106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IPv4</a:t>
            </a:r>
          </a:p>
        </p:txBody>
      </p:sp>
      <p:sp>
        <p:nvSpPr>
          <p:cNvPr id="135" name="Rectangle: Single Corner Snipped 134">
            <a:extLst>
              <a:ext uri="{FF2B5EF4-FFF2-40B4-BE49-F238E27FC236}">
                <a16:creationId xmlns:a16="http://schemas.microsoft.com/office/drawing/2014/main" id="{0C407B8E-F2C2-0303-B6DE-82D95C16806A}"/>
              </a:ext>
            </a:extLst>
          </p:cNvPr>
          <p:cNvSpPr/>
          <p:nvPr/>
        </p:nvSpPr>
        <p:spPr>
          <a:xfrm>
            <a:off x="10739854" y="2512027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ICMP</a:t>
            </a:r>
          </a:p>
        </p:txBody>
      </p:sp>
      <p:sp>
        <p:nvSpPr>
          <p:cNvPr id="137" name="Google Shape;451;p2">
            <a:extLst>
              <a:ext uri="{FF2B5EF4-FFF2-40B4-BE49-F238E27FC236}">
                <a16:creationId xmlns:a16="http://schemas.microsoft.com/office/drawing/2014/main" id="{6163D2E1-BF71-0AAA-CDA3-E6C08C1FAD0D}"/>
              </a:ext>
            </a:extLst>
          </p:cNvPr>
          <p:cNvSpPr/>
          <p:nvPr/>
        </p:nvSpPr>
        <p:spPr>
          <a:xfrm>
            <a:off x="11418617" y="2854524"/>
            <a:ext cx="769109" cy="299590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10.10.2.2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451;p2">
            <a:extLst>
              <a:ext uri="{FF2B5EF4-FFF2-40B4-BE49-F238E27FC236}">
                <a16:creationId xmlns:a16="http://schemas.microsoft.com/office/drawing/2014/main" id="{0ACDDC51-FE11-9962-56F1-F16305BAEE04}"/>
              </a:ext>
            </a:extLst>
          </p:cNvPr>
          <p:cNvSpPr/>
          <p:nvPr/>
        </p:nvSpPr>
        <p:spPr>
          <a:xfrm>
            <a:off x="10048797" y="2854524"/>
            <a:ext cx="658521" cy="299590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</a:t>
            </a:r>
            <a:r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.1.1.2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1;p2">
            <a:extLst>
              <a:ext uri="{FF2B5EF4-FFF2-40B4-BE49-F238E27FC236}">
                <a16:creationId xmlns:a16="http://schemas.microsoft.com/office/drawing/2014/main" id="{652F4ACE-7120-0D04-1B8A-FD77EC7EED33}"/>
              </a:ext>
            </a:extLst>
          </p:cNvPr>
          <p:cNvSpPr/>
          <p:nvPr/>
        </p:nvSpPr>
        <p:spPr>
          <a:xfrm>
            <a:off x="1716181" y="4256841"/>
            <a:ext cx="582506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GTP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A5EB4A-6E4D-B944-0341-A23ED032AF8B}"/>
              </a:ext>
            </a:extLst>
          </p:cNvPr>
          <p:cNvSpPr/>
          <p:nvPr/>
        </p:nvSpPr>
        <p:spPr>
          <a:xfrm>
            <a:off x="5346366" y="3522663"/>
            <a:ext cx="129370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applications</a:t>
            </a:r>
          </a:p>
        </p:txBody>
      </p:sp>
      <p:cxnSp>
        <p:nvCxnSpPr>
          <p:cNvPr id="27" name="Connector: Elbow 44">
            <a:extLst>
              <a:ext uri="{FF2B5EF4-FFF2-40B4-BE49-F238E27FC236}">
                <a16:creationId xmlns:a16="http://schemas.microsoft.com/office/drawing/2014/main" id="{ACB08B87-BC76-820D-36AC-E87D3C950AF2}"/>
              </a:ext>
            </a:extLst>
          </p:cNvPr>
          <p:cNvCxnSpPr>
            <a:cxnSpLocks/>
            <a:stCxn id="20" idx="2"/>
            <a:endCxn id="33" idx="0"/>
          </p:cNvCxnSpPr>
          <p:nvPr/>
        </p:nvCxnSpPr>
        <p:spPr>
          <a:xfrm>
            <a:off x="5993220" y="3795806"/>
            <a:ext cx="0" cy="2021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451;p2">
            <a:extLst>
              <a:ext uri="{FF2B5EF4-FFF2-40B4-BE49-F238E27FC236}">
                <a16:creationId xmlns:a16="http://schemas.microsoft.com/office/drawing/2014/main" id="{CB9524A1-9C4B-6CBC-4A93-19D7F47C83CA}"/>
              </a:ext>
            </a:extLst>
          </p:cNvPr>
          <p:cNvSpPr/>
          <p:nvPr/>
        </p:nvSpPr>
        <p:spPr>
          <a:xfrm>
            <a:off x="5986774" y="3793757"/>
            <a:ext cx="483031" cy="11078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5509FB-1C9D-0EB8-89CB-73CAA2656E5C}"/>
              </a:ext>
            </a:extLst>
          </p:cNvPr>
          <p:cNvSpPr/>
          <p:nvPr/>
        </p:nvSpPr>
        <p:spPr>
          <a:xfrm>
            <a:off x="8416543" y="2276226"/>
            <a:ext cx="1141885" cy="14369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QoS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A8E3EA-F91E-D149-31F4-734A4CFF7B51}"/>
              </a:ext>
            </a:extLst>
          </p:cNvPr>
          <p:cNvSpPr/>
          <p:nvPr/>
        </p:nvSpPr>
        <p:spPr>
          <a:xfrm>
            <a:off x="8508957" y="2561568"/>
            <a:ext cx="956913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set_slice_tc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6F9B97-EC6F-2229-30FC-E2DFCA370DBD}"/>
              </a:ext>
            </a:extLst>
          </p:cNvPr>
          <p:cNvSpPr/>
          <p:nvPr/>
        </p:nvSpPr>
        <p:spPr>
          <a:xfrm>
            <a:off x="8416543" y="3856044"/>
            <a:ext cx="1141885" cy="67956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Egress Next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8FC349-48C2-6A74-D366-F0DAADB648FF}"/>
              </a:ext>
            </a:extLst>
          </p:cNvPr>
          <p:cNvSpPr/>
          <p:nvPr/>
        </p:nvSpPr>
        <p:spPr>
          <a:xfrm>
            <a:off x="8508957" y="4161524"/>
            <a:ext cx="956913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egress_vlan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9" name="Google Shape;451;p2">
            <a:extLst>
              <a:ext uri="{FF2B5EF4-FFF2-40B4-BE49-F238E27FC236}">
                <a16:creationId xmlns:a16="http://schemas.microsoft.com/office/drawing/2014/main" id="{91AE2E38-5C25-5494-C5C5-C67BDB1AEADC}"/>
              </a:ext>
            </a:extLst>
          </p:cNvPr>
          <p:cNvSpPr/>
          <p:nvPr/>
        </p:nvSpPr>
        <p:spPr>
          <a:xfrm>
            <a:off x="9002094" y="3647372"/>
            <a:ext cx="477575" cy="109713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451;p2">
            <a:extLst>
              <a:ext uri="{FF2B5EF4-FFF2-40B4-BE49-F238E27FC236}">
                <a16:creationId xmlns:a16="http://schemas.microsoft.com/office/drawing/2014/main" id="{9485FDDC-35B9-91B8-E845-0F26D1730881}"/>
              </a:ext>
            </a:extLst>
          </p:cNvPr>
          <p:cNvSpPr/>
          <p:nvPr/>
        </p:nvSpPr>
        <p:spPr>
          <a:xfrm>
            <a:off x="8999366" y="3246229"/>
            <a:ext cx="483031" cy="11078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Connector: Elbow 44">
            <a:extLst>
              <a:ext uri="{FF2B5EF4-FFF2-40B4-BE49-F238E27FC236}">
                <a16:creationId xmlns:a16="http://schemas.microsoft.com/office/drawing/2014/main" id="{233E0D07-028F-A330-430B-BB783279A6AF}"/>
              </a:ext>
            </a:extLst>
          </p:cNvPr>
          <p:cNvCxnSpPr>
            <a:cxnSpLocks/>
            <a:stCxn id="29" idx="2"/>
            <a:endCxn id="40" idx="0"/>
          </p:cNvCxnSpPr>
          <p:nvPr/>
        </p:nvCxnSpPr>
        <p:spPr>
          <a:xfrm>
            <a:off x="8987414" y="2834711"/>
            <a:ext cx="72" cy="10213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AF7044F7-F2FC-B2F3-AA2E-159E6CB33707}"/>
              </a:ext>
            </a:extLst>
          </p:cNvPr>
          <p:cNvSpPr/>
          <p:nvPr/>
        </p:nvSpPr>
        <p:spPr>
          <a:xfrm>
            <a:off x="8508956" y="2968360"/>
            <a:ext cx="956913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default_tc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D3E03E0-A4A5-5B18-C3A1-220F2336374A}"/>
              </a:ext>
            </a:extLst>
          </p:cNvPr>
          <p:cNvSpPr/>
          <p:nvPr/>
        </p:nvSpPr>
        <p:spPr>
          <a:xfrm>
            <a:off x="8508957" y="3375860"/>
            <a:ext cx="956913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queues</a:t>
            </a:r>
          </a:p>
        </p:txBody>
      </p:sp>
      <p:cxnSp>
        <p:nvCxnSpPr>
          <p:cNvPr id="58" name="Connector: Elbow 44">
            <a:extLst>
              <a:ext uri="{FF2B5EF4-FFF2-40B4-BE49-F238E27FC236}">
                <a16:creationId xmlns:a16="http://schemas.microsoft.com/office/drawing/2014/main" id="{17F1EC16-2EEA-A8F6-4DD9-CA72DFDEC3FB}"/>
              </a:ext>
            </a:extLst>
          </p:cNvPr>
          <p:cNvCxnSpPr>
            <a:cxnSpLocks/>
            <a:stCxn id="10" idx="2"/>
            <a:endCxn id="29" idx="1"/>
          </p:cNvCxnSpPr>
          <p:nvPr/>
        </p:nvCxnSpPr>
        <p:spPr>
          <a:xfrm rot="5400000" flipH="1" flipV="1">
            <a:off x="6469273" y="3807274"/>
            <a:ext cx="3148817" cy="930549"/>
          </a:xfrm>
          <a:prstGeom prst="bentConnector4">
            <a:avLst>
              <a:gd name="adj1" fmla="val -3732"/>
              <a:gd name="adj2" fmla="val 8274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4">
            <a:extLst>
              <a:ext uri="{FF2B5EF4-FFF2-40B4-BE49-F238E27FC236}">
                <a16:creationId xmlns:a16="http://schemas.microsoft.com/office/drawing/2014/main" id="{FA0C343B-421A-FBE2-0571-AE5CAF39C943}"/>
              </a:ext>
            </a:extLst>
          </p:cNvPr>
          <p:cNvCxnSpPr>
            <a:cxnSpLocks/>
            <a:stCxn id="45" idx="3"/>
            <a:endCxn id="174" idx="1"/>
          </p:cNvCxnSpPr>
          <p:nvPr/>
        </p:nvCxnSpPr>
        <p:spPr>
          <a:xfrm flipV="1">
            <a:off x="9465870" y="4139944"/>
            <a:ext cx="332340" cy="1581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451;p2">
            <a:extLst>
              <a:ext uri="{FF2B5EF4-FFF2-40B4-BE49-F238E27FC236}">
                <a16:creationId xmlns:a16="http://schemas.microsoft.com/office/drawing/2014/main" id="{0840E685-5D4D-E95A-B70B-9F154536D163}"/>
              </a:ext>
            </a:extLst>
          </p:cNvPr>
          <p:cNvSpPr/>
          <p:nvPr/>
        </p:nvSpPr>
        <p:spPr>
          <a:xfrm>
            <a:off x="7589660" y="4899403"/>
            <a:ext cx="477575" cy="109713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Cylinder 140">
            <a:extLst>
              <a:ext uri="{FF2B5EF4-FFF2-40B4-BE49-F238E27FC236}">
                <a16:creationId xmlns:a16="http://schemas.microsoft.com/office/drawing/2014/main" id="{5F72EDEA-107B-BFAC-DEC1-81AF24BE0A52}"/>
              </a:ext>
            </a:extLst>
          </p:cNvPr>
          <p:cNvSpPr/>
          <p:nvPr/>
        </p:nvSpPr>
        <p:spPr>
          <a:xfrm rot="5400000">
            <a:off x="1978961" y="3411251"/>
            <a:ext cx="156625" cy="1457310"/>
          </a:xfrm>
          <a:prstGeom prst="can">
            <a:avLst/>
          </a:prstGeom>
          <a:solidFill>
            <a:srgbClr val="64CAE2">
              <a:alpha val="50196"/>
            </a:srgbClr>
          </a:solidFill>
          <a:ln>
            <a:solidFill>
              <a:srgbClr val="26545F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6">
            <a:extLst>
              <a:ext uri="{FF2B5EF4-FFF2-40B4-BE49-F238E27FC236}">
                <a16:creationId xmlns:a16="http://schemas.microsoft.com/office/drawing/2014/main" id="{3254686E-4F0D-121F-190C-63787F12D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4892" r="8923" b="17816"/>
          <a:stretch/>
        </p:blipFill>
        <p:spPr bwMode="auto">
          <a:xfrm>
            <a:off x="6757863" y="1453348"/>
            <a:ext cx="460966" cy="3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451;p2">
            <a:extLst>
              <a:ext uri="{FF2B5EF4-FFF2-40B4-BE49-F238E27FC236}">
                <a16:creationId xmlns:a16="http://schemas.microsoft.com/office/drawing/2014/main" id="{3455E4F8-EB07-2714-F9E2-7229964922B1}"/>
              </a:ext>
            </a:extLst>
          </p:cNvPr>
          <p:cNvSpPr/>
          <p:nvPr/>
        </p:nvSpPr>
        <p:spPr>
          <a:xfrm>
            <a:off x="7151829" y="1414795"/>
            <a:ext cx="988776" cy="449913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UPF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6EE27B-6B52-4AC1-0782-79CAF970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18" y="1419703"/>
            <a:ext cx="1654643" cy="4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9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89584-C47E-3FC4-8150-E5C7B060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0C2C891-0146-7073-1E03-330DA4D19062}"/>
              </a:ext>
            </a:extLst>
          </p:cNvPr>
          <p:cNvSpPr/>
          <p:nvPr/>
        </p:nvSpPr>
        <p:spPr>
          <a:xfrm>
            <a:off x="10281" y="1309255"/>
            <a:ext cx="12181719" cy="4821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76FCB4-1E1A-F16E-A5BD-41BED3804195}"/>
              </a:ext>
            </a:extLst>
          </p:cNvPr>
          <p:cNvSpPr/>
          <p:nvPr/>
        </p:nvSpPr>
        <p:spPr>
          <a:xfrm>
            <a:off x="7578361" y="4739578"/>
            <a:ext cx="1121216" cy="11073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UPF Egress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D699C4-F57D-9F0D-7A44-58122EE01C35}"/>
              </a:ext>
            </a:extLst>
          </p:cNvPr>
          <p:cNvSpPr/>
          <p:nvPr/>
        </p:nvSpPr>
        <p:spPr>
          <a:xfrm>
            <a:off x="6083397" y="4294913"/>
            <a:ext cx="1254396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ACL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913DC-0E07-7008-C2DF-EB1AC8C6FD5E}"/>
              </a:ext>
            </a:extLst>
          </p:cNvPr>
          <p:cNvSpPr/>
          <p:nvPr/>
        </p:nvSpPr>
        <p:spPr>
          <a:xfrm>
            <a:off x="6083397" y="5241828"/>
            <a:ext cx="1254396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/>
              <a:t>Next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D9D4E-C70B-CB41-F9D2-93442E64EF4C}"/>
              </a:ext>
            </a:extLst>
          </p:cNvPr>
          <p:cNvSpPr/>
          <p:nvPr/>
        </p:nvSpPr>
        <p:spPr>
          <a:xfrm>
            <a:off x="4335201" y="2276227"/>
            <a:ext cx="1508440" cy="35707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UPF Ingress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B3E01B1-5AFA-B807-45BD-2605AB80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4301" y="6498000"/>
            <a:ext cx="360000" cy="36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49" name="Google Shape;818;g1629f585d33_0_901">
            <a:extLst>
              <a:ext uri="{FF2B5EF4-FFF2-40B4-BE49-F238E27FC236}">
                <a16:creationId xmlns:a16="http://schemas.microsoft.com/office/drawing/2014/main" id="{2DC9EE8E-95BE-5FB9-5E1D-E9A2F4342026}"/>
              </a:ext>
            </a:extLst>
          </p:cNvPr>
          <p:cNvSpPr/>
          <p:nvPr/>
        </p:nvSpPr>
        <p:spPr>
          <a:xfrm>
            <a:off x="1957776" y="1364010"/>
            <a:ext cx="7644958" cy="469735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Títol 6">
            <a:extLst>
              <a:ext uri="{FF2B5EF4-FFF2-40B4-BE49-F238E27FC236}">
                <a16:creationId xmlns:a16="http://schemas.microsoft.com/office/drawing/2014/main" id="{D067ECA3-DA0F-68CF-197D-F9F2D5E59E24}"/>
              </a:ext>
            </a:extLst>
          </p:cNvPr>
          <p:cNvSpPr txBox="1">
            <a:spLocks/>
          </p:cNvSpPr>
          <p:nvPr/>
        </p:nvSpPr>
        <p:spPr>
          <a:xfrm>
            <a:off x="606579" y="533948"/>
            <a:ext cx="9973341" cy="5209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004A8D"/>
                </a:solidFill>
              </a:rPr>
              <a:t>UPF pipeline of tables for downlink (DL)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 medium"/>
              <a:ea typeface="+mj-ea"/>
              <a:cs typeface="Roboto medium"/>
            </a:endParaRPr>
          </a:p>
        </p:txBody>
      </p:sp>
      <p:sp>
        <p:nvSpPr>
          <p:cNvPr id="19" name="Google Shape;451;p2">
            <a:extLst>
              <a:ext uri="{FF2B5EF4-FFF2-40B4-BE49-F238E27FC236}">
                <a16:creationId xmlns:a16="http://schemas.microsoft.com/office/drawing/2014/main" id="{DE1FB6C6-713D-969A-6990-3036A770C1DE}"/>
              </a:ext>
            </a:extLst>
          </p:cNvPr>
          <p:cNvSpPr/>
          <p:nvPr/>
        </p:nvSpPr>
        <p:spPr>
          <a:xfrm>
            <a:off x="10307147" y="3751717"/>
            <a:ext cx="411463" cy="209565"/>
          </a:xfrm>
          <a:prstGeom prst="roundRect">
            <a:avLst>
              <a:gd name="adj" fmla="val 598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Connector: Elbow 44">
            <a:extLst>
              <a:ext uri="{FF2B5EF4-FFF2-40B4-BE49-F238E27FC236}">
                <a16:creationId xmlns:a16="http://schemas.microsoft.com/office/drawing/2014/main" id="{8460DB56-27D6-EA86-BD3A-C3634DE44BAC}"/>
              </a:ext>
            </a:extLst>
          </p:cNvPr>
          <p:cNvCxnSpPr>
            <a:cxnSpLocks/>
            <a:stCxn id="15" idx="0"/>
            <a:endCxn id="150" idx="1"/>
          </p:cNvCxnSpPr>
          <p:nvPr/>
        </p:nvCxnSpPr>
        <p:spPr>
          <a:xfrm flipV="1">
            <a:off x="1003627" y="4144217"/>
            <a:ext cx="955132" cy="4666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oogle Shape;1179;g1cb6d7410d9_0_180">
            <a:extLst>
              <a:ext uri="{FF2B5EF4-FFF2-40B4-BE49-F238E27FC236}">
                <a16:creationId xmlns:a16="http://schemas.microsoft.com/office/drawing/2014/main" id="{C0B3B7B6-05F4-67DC-E7BD-5B60146E6119}"/>
              </a:ext>
            </a:extLst>
          </p:cNvPr>
          <p:cNvCxnSpPr>
            <a:cxnSpLocks/>
          </p:cNvCxnSpPr>
          <p:nvPr/>
        </p:nvCxnSpPr>
        <p:spPr>
          <a:xfrm flipH="1" flipV="1">
            <a:off x="10188674" y="3509428"/>
            <a:ext cx="118473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9" name="Google Shape;1179;g1cb6d7410d9_0_180">
            <a:extLst>
              <a:ext uri="{FF2B5EF4-FFF2-40B4-BE49-F238E27FC236}">
                <a16:creationId xmlns:a16="http://schemas.microsoft.com/office/drawing/2014/main" id="{1F8C940C-F18D-A441-0DB0-FBD043CE4E47}"/>
              </a:ext>
            </a:extLst>
          </p:cNvPr>
          <p:cNvCxnSpPr>
            <a:cxnSpLocks/>
          </p:cNvCxnSpPr>
          <p:nvPr/>
        </p:nvCxnSpPr>
        <p:spPr>
          <a:xfrm flipV="1">
            <a:off x="10715855" y="3509428"/>
            <a:ext cx="153678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2" name="Rectangle: Single Corner Snipped 141">
            <a:extLst>
              <a:ext uri="{FF2B5EF4-FFF2-40B4-BE49-F238E27FC236}">
                <a16:creationId xmlns:a16="http://schemas.microsoft.com/office/drawing/2014/main" id="{A606FD44-9760-D2A6-73BC-C10E2394E81A}"/>
              </a:ext>
            </a:extLst>
          </p:cNvPr>
          <p:cNvSpPr/>
          <p:nvPr/>
        </p:nvSpPr>
        <p:spPr>
          <a:xfrm>
            <a:off x="10219847" y="3190609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/>
              <a:t>ΕΤΗ</a:t>
            </a:r>
            <a:endParaRPr lang="en-US"/>
          </a:p>
        </p:txBody>
      </p:sp>
      <p:sp>
        <p:nvSpPr>
          <p:cNvPr id="143" name="Rectangle: Single Corner Snipped 142">
            <a:extLst>
              <a:ext uri="{FF2B5EF4-FFF2-40B4-BE49-F238E27FC236}">
                <a16:creationId xmlns:a16="http://schemas.microsoft.com/office/drawing/2014/main" id="{A2293F06-7B4F-7B76-F2DC-DD14B69F667B}"/>
              </a:ext>
            </a:extLst>
          </p:cNvPr>
          <p:cNvSpPr/>
          <p:nvPr/>
        </p:nvSpPr>
        <p:spPr>
          <a:xfrm>
            <a:off x="10219846" y="2853530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IPv4</a:t>
            </a:r>
          </a:p>
        </p:txBody>
      </p:sp>
      <p:sp>
        <p:nvSpPr>
          <p:cNvPr id="144" name="Rectangle: Single Corner Snipped 143">
            <a:extLst>
              <a:ext uri="{FF2B5EF4-FFF2-40B4-BE49-F238E27FC236}">
                <a16:creationId xmlns:a16="http://schemas.microsoft.com/office/drawing/2014/main" id="{DADC8B3C-B8A4-2085-7B20-9818AE16614D}"/>
              </a:ext>
            </a:extLst>
          </p:cNvPr>
          <p:cNvSpPr/>
          <p:nvPr/>
        </p:nvSpPr>
        <p:spPr>
          <a:xfrm>
            <a:off x="10219845" y="2516451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UDP</a:t>
            </a:r>
          </a:p>
        </p:txBody>
      </p:sp>
      <p:sp>
        <p:nvSpPr>
          <p:cNvPr id="145" name="Rectangle: Single Corner Snipped 144">
            <a:extLst>
              <a:ext uri="{FF2B5EF4-FFF2-40B4-BE49-F238E27FC236}">
                <a16:creationId xmlns:a16="http://schemas.microsoft.com/office/drawing/2014/main" id="{A85ED9C1-BEBF-67A4-70C9-6C0BD89D5DEA}"/>
              </a:ext>
            </a:extLst>
          </p:cNvPr>
          <p:cNvSpPr/>
          <p:nvPr/>
        </p:nvSpPr>
        <p:spPr>
          <a:xfrm>
            <a:off x="10219844" y="2179372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GTP</a:t>
            </a:r>
          </a:p>
        </p:txBody>
      </p:sp>
      <p:sp>
        <p:nvSpPr>
          <p:cNvPr id="146" name="Rectangle: Single Corner Snipped 145">
            <a:extLst>
              <a:ext uri="{FF2B5EF4-FFF2-40B4-BE49-F238E27FC236}">
                <a16:creationId xmlns:a16="http://schemas.microsoft.com/office/drawing/2014/main" id="{25BDC561-95BA-44E2-0522-427A9004D7B7}"/>
              </a:ext>
            </a:extLst>
          </p:cNvPr>
          <p:cNvSpPr/>
          <p:nvPr/>
        </p:nvSpPr>
        <p:spPr>
          <a:xfrm>
            <a:off x="10219843" y="1842043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IPv4</a:t>
            </a:r>
          </a:p>
        </p:txBody>
      </p:sp>
      <p:sp>
        <p:nvSpPr>
          <p:cNvPr id="147" name="Rectangle: Single Corner Snipped 146">
            <a:extLst>
              <a:ext uri="{FF2B5EF4-FFF2-40B4-BE49-F238E27FC236}">
                <a16:creationId xmlns:a16="http://schemas.microsoft.com/office/drawing/2014/main" id="{46AA7B50-3BA8-7E1A-BBD5-FAA4E3130D19}"/>
              </a:ext>
            </a:extLst>
          </p:cNvPr>
          <p:cNvSpPr/>
          <p:nvPr/>
        </p:nvSpPr>
        <p:spPr>
          <a:xfrm>
            <a:off x="10219843" y="1500289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ICMP</a:t>
            </a:r>
          </a:p>
        </p:txBody>
      </p:sp>
      <p:sp>
        <p:nvSpPr>
          <p:cNvPr id="148" name="Google Shape;451;p2">
            <a:extLst>
              <a:ext uri="{FF2B5EF4-FFF2-40B4-BE49-F238E27FC236}">
                <a16:creationId xmlns:a16="http://schemas.microsoft.com/office/drawing/2014/main" id="{48980BA2-5F3A-2492-ED39-E7057EE64F5A}"/>
              </a:ext>
            </a:extLst>
          </p:cNvPr>
          <p:cNvSpPr/>
          <p:nvPr/>
        </p:nvSpPr>
        <p:spPr>
          <a:xfrm>
            <a:off x="10919860" y="2509595"/>
            <a:ext cx="470404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2152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37D52EE-B9D8-9F54-1B71-C4CFF06EA616}"/>
              </a:ext>
            </a:extLst>
          </p:cNvPr>
          <p:cNvSpPr txBox="1"/>
          <p:nvPr/>
        </p:nvSpPr>
        <p:spPr>
          <a:xfrm>
            <a:off x="1958759" y="3959551"/>
            <a:ext cx="6854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dp-2: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10.10.2.1</a:t>
            </a:r>
          </a:p>
        </p:txBody>
      </p:sp>
      <p:sp>
        <p:nvSpPr>
          <p:cNvPr id="160" name="Google Shape;451;p2">
            <a:extLst>
              <a:ext uri="{FF2B5EF4-FFF2-40B4-BE49-F238E27FC236}">
                <a16:creationId xmlns:a16="http://schemas.microsoft.com/office/drawing/2014/main" id="{725A51A0-B6E1-7FEF-3C70-BAA984F34429}"/>
              </a:ext>
            </a:extLst>
          </p:cNvPr>
          <p:cNvSpPr/>
          <p:nvPr/>
        </p:nvSpPr>
        <p:spPr>
          <a:xfrm>
            <a:off x="9702381" y="2509595"/>
            <a:ext cx="527375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2152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451;p2">
            <a:extLst>
              <a:ext uri="{FF2B5EF4-FFF2-40B4-BE49-F238E27FC236}">
                <a16:creationId xmlns:a16="http://schemas.microsoft.com/office/drawing/2014/main" id="{53DF433A-040B-5F8A-266F-B115B731EDF9}"/>
              </a:ext>
            </a:extLst>
          </p:cNvPr>
          <p:cNvSpPr/>
          <p:nvPr/>
        </p:nvSpPr>
        <p:spPr>
          <a:xfrm>
            <a:off x="10912264" y="2854024"/>
            <a:ext cx="947227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defRPr/>
            </a:pPr>
            <a:r>
              <a:rPr lang="en-US" sz="1400">
                <a:solidFill>
                  <a:srgbClr val="000000"/>
                </a:solidFill>
              </a:rPr>
              <a:t>10.10.1.2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451;p2">
            <a:extLst>
              <a:ext uri="{FF2B5EF4-FFF2-40B4-BE49-F238E27FC236}">
                <a16:creationId xmlns:a16="http://schemas.microsoft.com/office/drawing/2014/main" id="{14A9BB87-BF3C-CA29-8E56-21C6554834A8}"/>
              </a:ext>
            </a:extLst>
          </p:cNvPr>
          <p:cNvSpPr/>
          <p:nvPr/>
        </p:nvSpPr>
        <p:spPr>
          <a:xfrm>
            <a:off x="9426246" y="2854024"/>
            <a:ext cx="762427" cy="299590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10.10.1.1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451;p2">
            <a:extLst>
              <a:ext uri="{FF2B5EF4-FFF2-40B4-BE49-F238E27FC236}">
                <a16:creationId xmlns:a16="http://schemas.microsoft.com/office/drawing/2014/main" id="{C1DC9913-0EE9-8565-5373-9C00DDFD2B11}"/>
              </a:ext>
            </a:extLst>
          </p:cNvPr>
          <p:cNvSpPr/>
          <p:nvPr/>
        </p:nvSpPr>
        <p:spPr>
          <a:xfrm>
            <a:off x="10912264" y="1837127"/>
            <a:ext cx="689355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en-US" sz="1400">
                <a:solidFill>
                  <a:srgbClr val="000000"/>
                </a:solidFill>
              </a:rPr>
              <a:t>1</a:t>
            </a:r>
            <a:r>
              <a:rPr lang="el-GR" sz="1400">
                <a:solidFill>
                  <a:srgbClr val="000000"/>
                </a:solidFill>
              </a:rPr>
              <a:t>2</a:t>
            </a:r>
            <a:r>
              <a:rPr lang="en-US" sz="1400">
                <a:solidFill>
                  <a:srgbClr val="000000"/>
                </a:solidFill>
              </a:rPr>
              <a:t>.1.1.2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451;p2">
            <a:extLst>
              <a:ext uri="{FF2B5EF4-FFF2-40B4-BE49-F238E27FC236}">
                <a16:creationId xmlns:a16="http://schemas.microsoft.com/office/drawing/2014/main" id="{72763BB7-E60C-4347-AC74-2A2A8D00A063}"/>
              </a:ext>
            </a:extLst>
          </p:cNvPr>
          <p:cNvSpPr/>
          <p:nvPr/>
        </p:nvSpPr>
        <p:spPr>
          <a:xfrm>
            <a:off x="9426247" y="1837127"/>
            <a:ext cx="762427" cy="299590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10.10.2.2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B00873E-0B11-52E8-0432-B2B7B043E401}"/>
              </a:ext>
            </a:extLst>
          </p:cNvPr>
          <p:cNvSpPr txBox="1"/>
          <p:nvPr/>
        </p:nvSpPr>
        <p:spPr>
          <a:xfrm>
            <a:off x="8904130" y="3955278"/>
            <a:ext cx="698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dp-1: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10.10.1.1</a:t>
            </a:r>
          </a:p>
        </p:txBody>
      </p:sp>
      <p:sp>
        <p:nvSpPr>
          <p:cNvPr id="188" name="Google Shape;451;p2">
            <a:extLst>
              <a:ext uri="{FF2B5EF4-FFF2-40B4-BE49-F238E27FC236}">
                <a16:creationId xmlns:a16="http://schemas.microsoft.com/office/drawing/2014/main" id="{7343B600-6694-5E3F-EFD1-7F6D694F967E}"/>
              </a:ext>
            </a:extLst>
          </p:cNvPr>
          <p:cNvSpPr/>
          <p:nvPr/>
        </p:nvSpPr>
        <p:spPr>
          <a:xfrm>
            <a:off x="10281" y="5066507"/>
            <a:ext cx="1834311" cy="98525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DN replies with ICMP echo reply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Connector: Curved 195">
            <a:extLst>
              <a:ext uri="{FF2B5EF4-FFF2-40B4-BE49-F238E27FC236}">
                <a16:creationId xmlns:a16="http://schemas.microsoft.com/office/drawing/2014/main" id="{62748637-D916-ABB6-8F25-3D0D34740CCC}"/>
              </a:ext>
            </a:extLst>
          </p:cNvPr>
          <p:cNvCxnSpPr>
            <a:cxnSpLocks/>
            <a:stCxn id="188" idx="0"/>
            <a:endCxn id="15" idx="1"/>
          </p:cNvCxnSpPr>
          <p:nvPr/>
        </p:nvCxnSpPr>
        <p:spPr>
          <a:xfrm rot="16200000" flipV="1">
            <a:off x="348400" y="4487469"/>
            <a:ext cx="738007" cy="420069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42F3D5D-CCE2-A09F-57D4-BC8B5FC52D7B}"/>
              </a:ext>
            </a:extLst>
          </p:cNvPr>
          <p:cNvSpPr/>
          <p:nvPr/>
        </p:nvSpPr>
        <p:spPr>
          <a:xfrm>
            <a:off x="2816107" y="2277453"/>
            <a:ext cx="1287351" cy="35707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Filtering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E53EF8-A794-20EC-3CD8-1A5AAD02996E}"/>
              </a:ext>
            </a:extLst>
          </p:cNvPr>
          <p:cNvSpPr/>
          <p:nvPr/>
        </p:nvSpPr>
        <p:spPr>
          <a:xfrm>
            <a:off x="2851652" y="4007861"/>
            <a:ext cx="122294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ingress_port_vlan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123F27-3359-AE66-AC1B-7001CFB31A9A}"/>
              </a:ext>
            </a:extLst>
          </p:cNvPr>
          <p:cNvSpPr/>
          <p:nvPr/>
        </p:nvSpPr>
        <p:spPr>
          <a:xfrm>
            <a:off x="2851652" y="4559148"/>
            <a:ext cx="122294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fwd_classifier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56A8F-EBD4-E836-9A4B-14B78A6C15A3}"/>
              </a:ext>
            </a:extLst>
          </p:cNvPr>
          <p:cNvSpPr/>
          <p:nvPr/>
        </p:nvSpPr>
        <p:spPr>
          <a:xfrm>
            <a:off x="4379402" y="2572167"/>
            <a:ext cx="1416225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interfaces</a:t>
            </a:r>
          </a:p>
        </p:txBody>
      </p:sp>
      <p:cxnSp>
        <p:nvCxnSpPr>
          <p:cNvPr id="24" name="Connector: Elbow 44">
            <a:extLst>
              <a:ext uri="{FF2B5EF4-FFF2-40B4-BE49-F238E27FC236}">
                <a16:creationId xmlns:a16="http://schemas.microsoft.com/office/drawing/2014/main" id="{C8EA1B15-44AB-DACF-99FF-B07857738500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3463126" y="4281004"/>
            <a:ext cx="0" cy="278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44">
            <a:extLst>
              <a:ext uri="{FF2B5EF4-FFF2-40B4-BE49-F238E27FC236}">
                <a16:creationId xmlns:a16="http://schemas.microsoft.com/office/drawing/2014/main" id="{03A2DBB1-54E0-AECC-7F32-351F6997D1E8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4074600" y="2708739"/>
            <a:ext cx="304802" cy="19869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B2F30B3-1153-786F-65AA-767C8D3033AC}"/>
              </a:ext>
            </a:extLst>
          </p:cNvPr>
          <p:cNvSpPr/>
          <p:nvPr/>
        </p:nvSpPr>
        <p:spPr>
          <a:xfrm>
            <a:off x="4379401" y="3179171"/>
            <a:ext cx="1416226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downlink_sessions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4917BD-A92C-D09F-43AF-3E8B169B05F1}"/>
              </a:ext>
            </a:extLst>
          </p:cNvPr>
          <p:cNvSpPr/>
          <p:nvPr/>
        </p:nvSpPr>
        <p:spPr>
          <a:xfrm>
            <a:off x="4379401" y="4393179"/>
            <a:ext cx="1416226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downlink_terminations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35" name="Connector: Elbow 44">
            <a:extLst>
              <a:ext uri="{FF2B5EF4-FFF2-40B4-BE49-F238E27FC236}">
                <a16:creationId xmlns:a16="http://schemas.microsoft.com/office/drawing/2014/main" id="{0F12B7CD-82D4-13A5-F94D-9057071961E8}"/>
              </a:ext>
            </a:extLst>
          </p:cNvPr>
          <p:cNvCxnSpPr>
            <a:cxnSpLocks/>
            <a:stCxn id="22" idx="2"/>
            <a:endCxn id="32" idx="0"/>
          </p:cNvCxnSpPr>
          <p:nvPr/>
        </p:nvCxnSpPr>
        <p:spPr>
          <a:xfrm flipH="1">
            <a:off x="5087514" y="2845310"/>
            <a:ext cx="1" cy="3338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44">
            <a:extLst>
              <a:ext uri="{FF2B5EF4-FFF2-40B4-BE49-F238E27FC236}">
                <a16:creationId xmlns:a16="http://schemas.microsoft.com/office/drawing/2014/main" id="{B70825AD-6077-00BD-7692-EB60E690EEDC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5087514" y="3452314"/>
            <a:ext cx="0" cy="940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4">
            <a:extLst>
              <a:ext uri="{FF2B5EF4-FFF2-40B4-BE49-F238E27FC236}">
                <a16:creationId xmlns:a16="http://schemas.microsoft.com/office/drawing/2014/main" id="{AAC20DB0-5860-A98A-F835-5F73B2457302}"/>
              </a:ext>
            </a:extLst>
          </p:cNvPr>
          <p:cNvCxnSpPr>
            <a:cxnSpLocks/>
            <a:stCxn id="33" idx="2"/>
            <a:endCxn id="47" idx="0"/>
          </p:cNvCxnSpPr>
          <p:nvPr/>
        </p:nvCxnSpPr>
        <p:spPr>
          <a:xfrm>
            <a:off x="5087514" y="4666322"/>
            <a:ext cx="1" cy="3338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DB99C4A-F662-2553-6EC9-10F2BE6544FE}"/>
              </a:ext>
            </a:extLst>
          </p:cNvPr>
          <p:cNvSpPr/>
          <p:nvPr/>
        </p:nvSpPr>
        <p:spPr>
          <a:xfrm>
            <a:off x="4379402" y="5000183"/>
            <a:ext cx="1416225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ig_tunnel_peers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6E583C-00D9-018D-C159-7AFC05E9E412}"/>
              </a:ext>
            </a:extLst>
          </p:cNvPr>
          <p:cNvSpPr/>
          <p:nvPr/>
        </p:nvSpPr>
        <p:spPr>
          <a:xfrm>
            <a:off x="6083397" y="2276227"/>
            <a:ext cx="1254396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Forwarding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66CC0C-C5E2-0226-052C-78AFC5EA1DCD}"/>
              </a:ext>
            </a:extLst>
          </p:cNvPr>
          <p:cNvSpPr/>
          <p:nvPr/>
        </p:nvSpPr>
        <p:spPr>
          <a:xfrm>
            <a:off x="6160112" y="2558119"/>
            <a:ext cx="1098566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bridging</a:t>
            </a:r>
          </a:p>
        </p:txBody>
      </p:sp>
      <p:cxnSp>
        <p:nvCxnSpPr>
          <p:cNvPr id="60" name="Connector: Elbow 44">
            <a:extLst>
              <a:ext uri="{FF2B5EF4-FFF2-40B4-BE49-F238E27FC236}">
                <a16:creationId xmlns:a16="http://schemas.microsoft.com/office/drawing/2014/main" id="{697D016B-8C59-206E-5A4F-61473ADAC997}"/>
              </a:ext>
            </a:extLst>
          </p:cNvPr>
          <p:cNvCxnSpPr>
            <a:cxnSpLocks/>
            <a:stCxn id="47" idx="2"/>
            <a:endCxn id="59" idx="1"/>
          </p:cNvCxnSpPr>
          <p:nvPr/>
        </p:nvCxnSpPr>
        <p:spPr>
          <a:xfrm rot="5400000" flipH="1" flipV="1">
            <a:off x="4334495" y="3447710"/>
            <a:ext cx="2578635" cy="1072597"/>
          </a:xfrm>
          <a:prstGeom prst="bentConnector4">
            <a:avLst>
              <a:gd name="adj1" fmla="val -8865"/>
              <a:gd name="adj2" fmla="val 8300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0D7A6BD-C554-C194-EDBC-37AA65B33E77}"/>
              </a:ext>
            </a:extLst>
          </p:cNvPr>
          <p:cNvSpPr/>
          <p:nvPr/>
        </p:nvSpPr>
        <p:spPr>
          <a:xfrm>
            <a:off x="6083397" y="3332573"/>
            <a:ext cx="1254396" cy="6051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Pre-Next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D8DA9-3360-9E95-2039-861F007FC569}"/>
              </a:ext>
            </a:extLst>
          </p:cNvPr>
          <p:cNvSpPr/>
          <p:nvPr/>
        </p:nvSpPr>
        <p:spPr>
          <a:xfrm>
            <a:off x="6160112" y="3603425"/>
            <a:ext cx="1098566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next_vlan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E7499-D3A4-696A-2356-23565619C8A0}"/>
              </a:ext>
            </a:extLst>
          </p:cNvPr>
          <p:cNvSpPr/>
          <p:nvPr/>
        </p:nvSpPr>
        <p:spPr>
          <a:xfrm>
            <a:off x="6160112" y="5521318"/>
            <a:ext cx="1098566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next (hashed)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7536D3-7B5C-54C1-0721-86211C972BDB}"/>
              </a:ext>
            </a:extLst>
          </p:cNvPr>
          <p:cNvSpPr/>
          <p:nvPr/>
        </p:nvSpPr>
        <p:spPr>
          <a:xfrm>
            <a:off x="6156339" y="4569641"/>
            <a:ext cx="1098566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acl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2" name="Connector: Elbow 44">
            <a:extLst>
              <a:ext uri="{FF2B5EF4-FFF2-40B4-BE49-F238E27FC236}">
                <a16:creationId xmlns:a16="http://schemas.microsoft.com/office/drawing/2014/main" id="{5D3975F4-05AA-EEEA-7858-06FA0AABF0E5}"/>
              </a:ext>
            </a:extLst>
          </p:cNvPr>
          <p:cNvCxnSpPr>
            <a:cxnSpLocks/>
            <a:stCxn id="59" idx="2"/>
            <a:endCxn id="2" idx="0"/>
          </p:cNvCxnSpPr>
          <p:nvPr/>
        </p:nvCxnSpPr>
        <p:spPr>
          <a:xfrm>
            <a:off x="6709395" y="2831262"/>
            <a:ext cx="1200" cy="5013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44">
            <a:extLst>
              <a:ext uri="{FF2B5EF4-FFF2-40B4-BE49-F238E27FC236}">
                <a16:creationId xmlns:a16="http://schemas.microsoft.com/office/drawing/2014/main" id="{260B9151-59DE-214C-C80B-CE904AB5653C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6710595" y="3937702"/>
            <a:ext cx="0" cy="357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44">
            <a:extLst>
              <a:ext uri="{FF2B5EF4-FFF2-40B4-BE49-F238E27FC236}">
                <a16:creationId xmlns:a16="http://schemas.microsoft.com/office/drawing/2014/main" id="{7F795E4A-8E35-4645-39CF-0F795769019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710595" y="4900042"/>
            <a:ext cx="0" cy="3417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4EE2ECA-CDCA-2E62-3607-2243AD786796}"/>
              </a:ext>
            </a:extLst>
          </p:cNvPr>
          <p:cNvSpPr/>
          <p:nvPr/>
        </p:nvSpPr>
        <p:spPr>
          <a:xfrm>
            <a:off x="7578361" y="2276226"/>
            <a:ext cx="1121216" cy="14369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QoS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A9DA1F-3BC8-A73C-45A6-7C0B6E8AF08D}"/>
              </a:ext>
            </a:extLst>
          </p:cNvPr>
          <p:cNvSpPr/>
          <p:nvPr/>
        </p:nvSpPr>
        <p:spPr>
          <a:xfrm>
            <a:off x="7621638" y="2561568"/>
            <a:ext cx="1021913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set_slice_tc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ACBCF6-F8B5-482E-5F52-7FBEBD955025}"/>
              </a:ext>
            </a:extLst>
          </p:cNvPr>
          <p:cNvSpPr/>
          <p:nvPr/>
        </p:nvSpPr>
        <p:spPr>
          <a:xfrm>
            <a:off x="7578361" y="3856044"/>
            <a:ext cx="1121216" cy="67956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600"/>
              <a:t>Egress Next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8BCF2C-18D8-598F-A497-8E6BF1A5DF26}"/>
              </a:ext>
            </a:extLst>
          </p:cNvPr>
          <p:cNvSpPr/>
          <p:nvPr/>
        </p:nvSpPr>
        <p:spPr>
          <a:xfrm>
            <a:off x="7626604" y="4161524"/>
            <a:ext cx="1028608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egress_vlan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53" name="Connector: Elbow 44">
            <a:extLst>
              <a:ext uri="{FF2B5EF4-FFF2-40B4-BE49-F238E27FC236}">
                <a16:creationId xmlns:a16="http://schemas.microsoft.com/office/drawing/2014/main" id="{BC098EE2-3B46-0680-BA40-9B68459D1104}"/>
              </a:ext>
            </a:extLst>
          </p:cNvPr>
          <p:cNvCxnSpPr>
            <a:cxnSpLocks/>
            <a:stCxn id="150" idx="3"/>
            <a:endCxn id="14" idx="1"/>
          </p:cNvCxnSpPr>
          <p:nvPr/>
        </p:nvCxnSpPr>
        <p:spPr>
          <a:xfrm>
            <a:off x="2644187" y="4144217"/>
            <a:ext cx="207465" cy="2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44">
            <a:extLst>
              <a:ext uri="{FF2B5EF4-FFF2-40B4-BE49-F238E27FC236}">
                <a16:creationId xmlns:a16="http://schemas.microsoft.com/office/drawing/2014/main" id="{14F9CCF6-789D-0066-FE11-02E358448777}"/>
              </a:ext>
            </a:extLst>
          </p:cNvPr>
          <p:cNvCxnSpPr>
            <a:cxnSpLocks/>
            <a:stCxn id="10" idx="2"/>
            <a:endCxn id="31" idx="1"/>
          </p:cNvCxnSpPr>
          <p:nvPr/>
        </p:nvCxnSpPr>
        <p:spPr>
          <a:xfrm rot="5400000" flipH="1" flipV="1">
            <a:off x="5591707" y="3817027"/>
            <a:ext cx="3148817" cy="911043"/>
          </a:xfrm>
          <a:prstGeom prst="bentConnector4">
            <a:avLst>
              <a:gd name="adj1" fmla="val -3868"/>
              <a:gd name="adj2" fmla="val 8442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Google Shape;451;p2">
            <a:extLst>
              <a:ext uri="{FF2B5EF4-FFF2-40B4-BE49-F238E27FC236}">
                <a16:creationId xmlns:a16="http://schemas.microsoft.com/office/drawing/2014/main" id="{2EC0E587-A58B-D17D-FAA7-7C439D550BCC}"/>
              </a:ext>
            </a:extLst>
          </p:cNvPr>
          <p:cNvSpPr/>
          <p:nvPr/>
        </p:nvSpPr>
        <p:spPr>
          <a:xfrm>
            <a:off x="909684" y="3754652"/>
            <a:ext cx="411463" cy="209565"/>
          </a:xfrm>
          <a:prstGeom prst="roundRect">
            <a:avLst>
              <a:gd name="adj" fmla="val 598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179;g1cb6d7410d9_0_180">
            <a:extLst>
              <a:ext uri="{FF2B5EF4-FFF2-40B4-BE49-F238E27FC236}">
                <a16:creationId xmlns:a16="http://schemas.microsoft.com/office/drawing/2014/main" id="{BDC79E26-4D5B-0FEF-DDBB-F3BE881DCE26}"/>
              </a:ext>
            </a:extLst>
          </p:cNvPr>
          <p:cNvCxnSpPr>
            <a:cxnSpLocks/>
          </p:cNvCxnSpPr>
          <p:nvPr/>
        </p:nvCxnSpPr>
        <p:spPr>
          <a:xfrm flipH="1" flipV="1">
            <a:off x="791211" y="3512363"/>
            <a:ext cx="118473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2" name="Google Shape;1179;g1cb6d7410d9_0_180">
            <a:extLst>
              <a:ext uri="{FF2B5EF4-FFF2-40B4-BE49-F238E27FC236}">
                <a16:creationId xmlns:a16="http://schemas.microsoft.com/office/drawing/2014/main" id="{86BD2DFB-4802-0DFB-435F-67A1EE47E61B}"/>
              </a:ext>
            </a:extLst>
          </p:cNvPr>
          <p:cNvCxnSpPr>
            <a:cxnSpLocks/>
          </p:cNvCxnSpPr>
          <p:nvPr/>
        </p:nvCxnSpPr>
        <p:spPr>
          <a:xfrm flipV="1">
            <a:off x="1318392" y="3512363"/>
            <a:ext cx="153678" cy="2422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3" name="Rectangle: Single Corner Snipped 132">
            <a:extLst>
              <a:ext uri="{FF2B5EF4-FFF2-40B4-BE49-F238E27FC236}">
                <a16:creationId xmlns:a16="http://schemas.microsoft.com/office/drawing/2014/main" id="{2E0BA032-48D1-6FC7-EBCA-64F6BA6204C2}"/>
              </a:ext>
            </a:extLst>
          </p:cNvPr>
          <p:cNvSpPr/>
          <p:nvPr/>
        </p:nvSpPr>
        <p:spPr>
          <a:xfrm>
            <a:off x="822384" y="3193544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/>
              <a:t>ΕΤΗ</a:t>
            </a:r>
            <a:endParaRPr lang="en-US"/>
          </a:p>
        </p:txBody>
      </p:sp>
      <p:sp>
        <p:nvSpPr>
          <p:cNvPr id="134" name="Rectangle: Single Corner Snipped 133">
            <a:extLst>
              <a:ext uri="{FF2B5EF4-FFF2-40B4-BE49-F238E27FC236}">
                <a16:creationId xmlns:a16="http://schemas.microsoft.com/office/drawing/2014/main" id="{FA83FC72-ED8D-0448-CF04-A04F6F7228E5}"/>
              </a:ext>
            </a:extLst>
          </p:cNvPr>
          <p:cNvSpPr/>
          <p:nvPr/>
        </p:nvSpPr>
        <p:spPr>
          <a:xfrm>
            <a:off x="822383" y="2856465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IPv4</a:t>
            </a:r>
          </a:p>
        </p:txBody>
      </p:sp>
      <p:sp>
        <p:nvSpPr>
          <p:cNvPr id="135" name="Rectangle: Single Corner Snipped 134">
            <a:extLst>
              <a:ext uri="{FF2B5EF4-FFF2-40B4-BE49-F238E27FC236}">
                <a16:creationId xmlns:a16="http://schemas.microsoft.com/office/drawing/2014/main" id="{5E8DA3CE-AC64-D720-EA35-9A8F69437513}"/>
              </a:ext>
            </a:extLst>
          </p:cNvPr>
          <p:cNvSpPr/>
          <p:nvPr/>
        </p:nvSpPr>
        <p:spPr>
          <a:xfrm>
            <a:off x="822382" y="2519386"/>
            <a:ext cx="655974" cy="300084"/>
          </a:xfrm>
          <a:prstGeom prst="snip1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ICMP</a:t>
            </a:r>
          </a:p>
        </p:txBody>
      </p:sp>
      <p:sp>
        <p:nvSpPr>
          <p:cNvPr id="137" name="Google Shape;451;p2">
            <a:extLst>
              <a:ext uri="{FF2B5EF4-FFF2-40B4-BE49-F238E27FC236}">
                <a16:creationId xmlns:a16="http://schemas.microsoft.com/office/drawing/2014/main" id="{BFF9D565-C43C-F3A5-F502-02285314E353}"/>
              </a:ext>
            </a:extLst>
          </p:cNvPr>
          <p:cNvSpPr/>
          <p:nvPr/>
        </p:nvSpPr>
        <p:spPr>
          <a:xfrm>
            <a:off x="1488327" y="2861883"/>
            <a:ext cx="661548" cy="299590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12.1.1.2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451;p2">
            <a:extLst>
              <a:ext uri="{FF2B5EF4-FFF2-40B4-BE49-F238E27FC236}">
                <a16:creationId xmlns:a16="http://schemas.microsoft.com/office/drawing/2014/main" id="{99DFAF2B-FAE4-B43D-6DF4-26958362C749}"/>
              </a:ext>
            </a:extLst>
          </p:cNvPr>
          <p:cNvSpPr/>
          <p:nvPr/>
        </p:nvSpPr>
        <p:spPr>
          <a:xfrm>
            <a:off x="10281" y="2861883"/>
            <a:ext cx="784478" cy="299590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10.10.2.2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1;p2">
            <a:extLst>
              <a:ext uri="{FF2B5EF4-FFF2-40B4-BE49-F238E27FC236}">
                <a16:creationId xmlns:a16="http://schemas.microsoft.com/office/drawing/2014/main" id="{7E19FE2A-4D88-1E8F-E78E-45D0C5A2CB90}"/>
              </a:ext>
            </a:extLst>
          </p:cNvPr>
          <p:cNvSpPr/>
          <p:nvPr/>
        </p:nvSpPr>
        <p:spPr>
          <a:xfrm>
            <a:off x="10046986" y="4256841"/>
            <a:ext cx="582506" cy="299590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GTP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09FE030-109E-FAD3-B0AB-8C6E80448811}"/>
              </a:ext>
            </a:extLst>
          </p:cNvPr>
          <p:cNvSpPr/>
          <p:nvPr/>
        </p:nvSpPr>
        <p:spPr>
          <a:xfrm>
            <a:off x="10281" y="3968883"/>
            <a:ext cx="994174" cy="360000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Roboto"/>
              </a:rPr>
              <a:t>DNN 2</a:t>
            </a:r>
          </a:p>
        </p:txBody>
      </p:sp>
      <p:sp>
        <p:nvSpPr>
          <p:cNvPr id="27" name="Google Shape;451;p2">
            <a:extLst>
              <a:ext uri="{FF2B5EF4-FFF2-40B4-BE49-F238E27FC236}">
                <a16:creationId xmlns:a16="http://schemas.microsoft.com/office/drawing/2014/main" id="{4933BC33-93B2-CC56-02F0-D00F7127EAB5}"/>
              </a:ext>
            </a:extLst>
          </p:cNvPr>
          <p:cNvSpPr/>
          <p:nvPr/>
        </p:nvSpPr>
        <p:spPr>
          <a:xfrm>
            <a:off x="11734921" y="3813226"/>
            <a:ext cx="451366" cy="660305"/>
          </a:xfrm>
          <a:prstGeom prst="roundRect">
            <a:avLst>
              <a:gd name="adj" fmla="val 598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</a:t>
            </a:r>
            <a:b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Connector: Elbow 44">
            <a:extLst>
              <a:ext uri="{FF2B5EF4-FFF2-40B4-BE49-F238E27FC236}">
                <a16:creationId xmlns:a16="http://schemas.microsoft.com/office/drawing/2014/main" id="{C6D350AB-CCC7-67FF-FDD5-4985B9759829}"/>
              </a:ext>
            </a:extLst>
          </p:cNvPr>
          <p:cNvCxnSpPr>
            <a:cxnSpLocks/>
            <a:stCxn id="27" idx="1"/>
            <a:endCxn id="174" idx="3"/>
          </p:cNvCxnSpPr>
          <p:nvPr/>
        </p:nvCxnSpPr>
        <p:spPr>
          <a:xfrm flipH="1" flipV="1">
            <a:off x="9602733" y="4139944"/>
            <a:ext cx="2132188" cy="3435"/>
          </a:xfrm>
          <a:prstGeom prst="straightConnector1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451;p2">
            <a:extLst>
              <a:ext uri="{FF2B5EF4-FFF2-40B4-BE49-F238E27FC236}">
                <a16:creationId xmlns:a16="http://schemas.microsoft.com/office/drawing/2014/main" id="{B7197FC7-FE2A-B585-437A-0917BAB2DFC6}"/>
              </a:ext>
            </a:extLst>
          </p:cNvPr>
          <p:cNvSpPr/>
          <p:nvPr/>
        </p:nvSpPr>
        <p:spPr>
          <a:xfrm>
            <a:off x="11075701" y="3813226"/>
            <a:ext cx="575871" cy="660305"/>
          </a:xfrm>
          <a:prstGeom prst="roundRect">
            <a:avLst>
              <a:gd name="adj" fmla="val 598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</a:t>
            </a:r>
            <a:br>
              <a:rPr kumimoji="0" lang="el-G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gNB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750A4B3-3798-F554-0D9D-DB17F85743AF}"/>
              </a:ext>
            </a:extLst>
          </p:cNvPr>
          <p:cNvSpPr/>
          <p:nvPr/>
        </p:nvSpPr>
        <p:spPr>
          <a:xfrm>
            <a:off x="4379401" y="3786175"/>
            <a:ext cx="1416226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69" name="Google Shape;451;p2">
            <a:extLst>
              <a:ext uri="{FF2B5EF4-FFF2-40B4-BE49-F238E27FC236}">
                <a16:creationId xmlns:a16="http://schemas.microsoft.com/office/drawing/2014/main" id="{DA78E799-19BD-329E-9B21-129A5E5F4C0C}"/>
              </a:ext>
            </a:extLst>
          </p:cNvPr>
          <p:cNvSpPr/>
          <p:nvPr/>
        </p:nvSpPr>
        <p:spPr>
          <a:xfrm>
            <a:off x="5088420" y="4060276"/>
            <a:ext cx="483031" cy="11078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8AEA038-536A-40C8-547E-9923DF4202FA}"/>
              </a:ext>
            </a:extLst>
          </p:cNvPr>
          <p:cNvSpPr/>
          <p:nvPr/>
        </p:nvSpPr>
        <p:spPr>
          <a:xfrm>
            <a:off x="7621638" y="5009799"/>
            <a:ext cx="1033574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gtpu_encap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A9ED641-6765-26DD-6760-2F8F77C033EA}"/>
              </a:ext>
            </a:extLst>
          </p:cNvPr>
          <p:cNvSpPr/>
          <p:nvPr/>
        </p:nvSpPr>
        <p:spPr>
          <a:xfrm>
            <a:off x="7621638" y="5516239"/>
            <a:ext cx="1033574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eg_tunnel_peers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79" name="Connector: Elbow 44">
            <a:extLst>
              <a:ext uri="{FF2B5EF4-FFF2-40B4-BE49-F238E27FC236}">
                <a16:creationId xmlns:a16="http://schemas.microsoft.com/office/drawing/2014/main" id="{A6C0CAC6-BD32-9E5E-F4AC-E4C8C61CAE27}"/>
              </a:ext>
            </a:extLst>
          </p:cNvPr>
          <p:cNvCxnSpPr>
            <a:cxnSpLocks/>
            <a:stCxn id="44" idx="2"/>
            <a:endCxn id="50" idx="0"/>
          </p:cNvCxnSpPr>
          <p:nvPr/>
        </p:nvCxnSpPr>
        <p:spPr>
          <a:xfrm flipH="1">
            <a:off x="8138969" y="4434667"/>
            <a:ext cx="1939" cy="3049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or: Elbow 44">
            <a:extLst>
              <a:ext uri="{FF2B5EF4-FFF2-40B4-BE49-F238E27FC236}">
                <a16:creationId xmlns:a16="http://schemas.microsoft.com/office/drawing/2014/main" id="{A682B52D-24AB-75A8-9A94-AF54B900F941}"/>
              </a:ext>
            </a:extLst>
          </p:cNvPr>
          <p:cNvCxnSpPr>
            <a:cxnSpLocks/>
            <a:stCxn id="173" idx="2"/>
            <a:endCxn id="175" idx="0"/>
          </p:cNvCxnSpPr>
          <p:nvPr/>
        </p:nvCxnSpPr>
        <p:spPr>
          <a:xfrm>
            <a:off x="8138425" y="5282942"/>
            <a:ext cx="0" cy="233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44">
            <a:extLst>
              <a:ext uri="{FF2B5EF4-FFF2-40B4-BE49-F238E27FC236}">
                <a16:creationId xmlns:a16="http://schemas.microsoft.com/office/drawing/2014/main" id="{25A807EC-B22B-39D6-BC44-4E590D292A0F}"/>
              </a:ext>
            </a:extLst>
          </p:cNvPr>
          <p:cNvCxnSpPr>
            <a:cxnSpLocks/>
            <a:stCxn id="175" idx="2"/>
            <a:endCxn id="174" idx="1"/>
          </p:cNvCxnSpPr>
          <p:nvPr/>
        </p:nvCxnSpPr>
        <p:spPr>
          <a:xfrm rot="5400000" flipH="1" flipV="1">
            <a:off x="7696558" y="4581810"/>
            <a:ext cx="1649438" cy="765705"/>
          </a:xfrm>
          <a:prstGeom prst="bentConnector4">
            <a:avLst>
              <a:gd name="adj1" fmla="val -10491"/>
              <a:gd name="adj2" fmla="val 8374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ylinder 140">
            <a:extLst>
              <a:ext uri="{FF2B5EF4-FFF2-40B4-BE49-F238E27FC236}">
                <a16:creationId xmlns:a16="http://schemas.microsoft.com/office/drawing/2014/main" id="{253A5B58-565C-70EA-2CC0-6B092C6510F6}"/>
              </a:ext>
            </a:extLst>
          </p:cNvPr>
          <p:cNvSpPr/>
          <p:nvPr/>
        </p:nvSpPr>
        <p:spPr>
          <a:xfrm rot="5400000">
            <a:off x="10256285" y="3457000"/>
            <a:ext cx="156625" cy="1373941"/>
          </a:xfrm>
          <a:prstGeom prst="can">
            <a:avLst/>
          </a:prstGeom>
          <a:solidFill>
            <a:srgbClr val="64CAE2">
              <a:alpha val="50196"/>
            </a:srgbClr>
          </a:solidFill>
          <a:ln>
            <a:solidFill>
              <a:srgbClr val="26545F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451;p2">
            <a:extLst>
              <a:ext uri="{FF2B5EF4-FFF2-40B4-BE49-F238E27FC236}">
                <a16:creationId xmlns:a16="http://schemas.microsoft.com/office/drawing/2014/main" id="{9F1E8385-0C46-2346-06C9-AE51F9DB66ED}"/>
              </a:ext>
            </a:extLst>
          </p:cNvPr>
          <p:cNvSpPr/>
          <p:nvPr/>
        </p:nvSpPr>
        <p:spPr>
          <a:xfrm>
            <a:off x="8147515" y="3651648"/>
            <a:ext cx="477575" cy="109713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51;p2">
            <a:extLst>
              <a:ext uri="{FF2B5EF4-FFF2-40B4-BE49-F238E27FC236}">
                <a16:creationId xmlns:a16="http://schemas.microsoft.com/office/drawing/2014/main" id="{A178C23E-CBAE-E5B8-B3D2-BBF70D9FFE65}"/>
              </a:ext>
            </a:extLst>
          </p:cNvPr>
          <p:cNvSpPr/>
          <p:nvPr/>
        </p:nvSpPr>
        <p:spPr>
          <a:xfrm>
            <a:off x="8144787" y="3246229"/>
            <a:ext cx="483031" cy="11078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Connector: Elbow 44">
            <a:extLst>
              <a:ext uri="{FF2B5EF4-FFF2-40B4-BE49-F238E27FC236}">
                <a16:creationId xmlns:a16="http://schemas.microsoft.com/office/drawing/2014/main" id="{3EFE93F4-BF98-5B1D-A0F5-5750883AB3B3}"/>
              </a:ext>
            </a:extLst>
          </p:cNvPr>
          <p:cNvCxnSpPr>
            <a:cxnSpLocks/>
            <a:stCxn id="31" idx="2"/>
            <a:endCxn id="37" idx="0"/>
          </p:cNvCxnSpPr>
          <p:nvPr/>
        </p:nvCxnSpPr>
        <p:spPr>
          <a:xfrm>
            <a:off x="8132595" y="2834711"/>
            <a:ext cx="6374" cy="10213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4B3CD6-DBAF-4D22-F2E8-BA5E28143E3B}"/>
              </a:ext>
            </a:extLst>
          </p:cNvPr>
          <p:cNvSpPr/>
          <p:nvPr/>
        </p:nvSpPr>
        <p:spPr>
          <a:xfrm>
            <a:off x="7621638" y="2968360"/>
            <a:ext cx="1033574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default_tc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F4F050-BEAF-1B7D-CF8B-D7476B63EB78}"/>
              </a:ext>
            </a:extLst>
          </p:cNvPr>
          <p:cNvSpPr/>
          <p:nvPr/>
        </p:nvSpPr>
        <p:spPr>
          <a:xfrm>
            <a:off x="7621638" y="3375860"/>
            <a:ext cx="1033574" cy="273143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queues</a:t>
            </a:r>
          </a:p>
        </p:txBody>
      </p:sp>
      <p:sp>
        <p:nvSpPr>
          <p:cNvPr id="56" name="Google Shape;451;p2">
            <a:extLst>
              <a:ext uri="{FF2B5EF4-FFF2-40B4-BE49-F238E27FC236}">
                <a16:creationId xmlns:a16="http://schemas.microsoft.com/office/drawing/2014/main" id="{9019C9FC-3D61-C376-E1E1-3187E180D9A8}"/>
              </a:ext>
            </a:extLst>
          </p:cNvPr>
          <p:cNvSpPr/>
          <p:nvPr/>
        </p:nvSpPr>
        <p:spPr>
          <a:xfrm>
            <a:off x="8148559" y="5292363"/>
            <a:ext cx="477575" cy="109713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1;p2">
            <a:extLst>
              <a:ext uri="{FF2B5EF4-FFF2-40B4-BE49-F238E27FC236}">
                <a16:creationId xmlns:a16="http://schemas.microsoft.com/office/drawing/2014/main" id="{1E793133-2C1C-614D-F7FF-3B2E81507BBB}"/>
              </a:ext>
            </a:extLst>
          </p:cNvPr>
          <p:cNvSpPr/>
          <p:nvPr/>
        </p:nvSpPr>
        <p:spPr>
          <a:xfrm>
            <a:off x="6735084" y="4899403"/>
            <a:ext cx="477575" cy="109713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miss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04F6B405-7961-C883-E647-7F9E0068C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4892" r="8923" b="17816"/>
          <a:stretch/>
        </p:blipFill>
        <p:spPr bwMode="auto">
          <a:xfrm>
            <a:off x="6049939" y="1453348"/>
            <a:ext cx="460966" cy="3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451;p2">
            <a:extLst>
              <a:ext uri="{FF2B5EF4-FFF2-40B4-BE49-F238E27FC236}">
                <a16:creationId xmlns:a16="http://schemas.microsoft.com/office/drawing/2014/main" id="{A3CDAD54-4E60-EFA3-3743-765C853E13D8}"/>
              </a:ext>
            </a:extLst>
          </p:cNvPr>
          <p:cNvSpPr/>
          <p:nvPr/>
        </p:nvSpPr>
        <p:spPr>
          <a:xfrm>
            <a:off x="6443905" y="1414795"/>
            <a:ext cx="988776" cy="449913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UPF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AFB7434-2546-259A-8254-5A251193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294" y="1419703"/>
            <a:ext cx="1654643" cy="4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7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051E6-BC18-FD79-5E53-F833B36A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3B14E788-DC45-226E-38B7-3164C3A6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UPF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6D9DEAD-4F9F-8D8D-DA2A-6B8F4DB3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9" name="Google Shape;201;g13440e4e2bd_0_86">
            <a:extLst>
              <a:ext uri="{FF2B5EF4-FFF2-40B4-BE49-F238E27FC236}">
                <a16:creationId xmlns:a16="http://schemas.microsoft.com/office/drawing/2014/main" id="{566C0C28-4E48-8D79-9006-73A877C09EC2}"/>
              </a:ext>
            </a:extLst>
          </p:cNvPr>
          <p:cNvSpPr/>
          <p:nvPr/>
        </p:nvSpPr>
        <p:spPr>
          <a:xfrm>
            <a:off x="459229" y="1478491"/>
            <a:ext cx="9478621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User plane function (UPF) is the data plane anchor of 5G</a:t>
            </a:r>
          </a:p>
        </p:txBody>
      </p:sp>
      <p:sp>
        <p:nvSpPr>
          <p:cNvPr id="2" name="Google Shape;201;g13440e4e2bd_0_86">
            <a:extLst>
              <a:ext uri="{FF2B5EF4-FFF2-40B4-BE49-F238E27FC236}">
                <a16:creationId xmlns:a16="http://schemas.microsoft.com/office/drawing/2014/main" id="{08BC9D57-21D4-1AED-9E36-EAE898AABE4F}"/>
              </a:ext>
            </a:extLst>
          </p:cNvPr>
          <p:cNvSpPr/>
          <p:nvPr/>
        </p:nvSpPr>
        <p:spPr>
          <a:xfrm>
            <a:off x="2217107" y="2251293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Separates control and user planes</a:t>
            </a:r>
          </a:p>
        </p:txBody>
      </p:sp>
      <p:sp>
        <p:nvSpPr>
          <p:cNvPr id="3" name="Google Shape;201;g13440e4e2bd_0_86">
            <a:extLst>
              <a:ext uri="{FF2B5EF4-FFF2-40B4-BE49-F238E27FC236}">
                <a16:creationId xmlns:a16="http://schemas.microsoft.com/office/drawing/2014/main" id="{0C6415C8-0ABC-9A4A-D3E4-689EA4C2B2DE}"/>
              </a:ext>
            </a:extLst>
          </p:cNvPr>
          <p:cNvSpPr/>
          <p:nvPr/>
        </p:nvSpPr>
        <p:spPr>
          <a:xfrm>
            <a:off x="2217107" y="2885277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2000"/>
              <a:defRPr/>
            </a:pPr>
            <a:r>
              <a:rPr lang="en-US" sz="2400" ker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Allows (high-performance) data forwarding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1;g13440e4e2bd_0_86">
            <a:extLst>
              <a:ext uri="{FF2B5EF4-FFF2-40B4-BE49-F238E27FC236}">
                <a16:creationId xmlns:a16="http://schemas.microsoft.com/office/drawing/2014/main" id="{26F57D12-7A88-0E02-93DF-68988B4D0ADA}"/>
              </a:ext>
            </a:extLst>
          </p:cNvPr>
          <p:cNvSpPr/>
          <p:nvPr/>
        </p:nvSpPr>
        <p:spPr>
          <a:xfrm>
            <a:off x="2217107" y="3519261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Acts as a policy enforcement point</a:t>
            </a:r>
          </a:p>
        </p:txBody>
      </p:sp>
      <p:sp>
        <p:nvSpPr>
          <p:cNvPr id="5" name="Google Shape;201;g13440e4e2bd_0_86">
            <a:extLst>
              <a:ext uri="{FF2B5EF4-FFF2-40B4-BE49-F238E27FC236}">
                <a16:creationId xmlns:a16="http://schemas.microsoft.com/office/drawing/2014/main" id="{405DF152-F7DC-BD24-6F21-6962B4BE7F9A}"/>
              </a:ext>
            </a:extLst>
          </p:cNvPr>
          <p:cNvSpPr/>
          <p:nvPr/>
        </p:nvSpPr>
        <p:spPr>
          <a:xfrm>
            <a:off x="2217107" y="4153245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Provides support for network slicing</a:t>
            </a:r>
          </a:p>
        </p:txBody>
      </p:sp>
      <p:sp>
        <p:nvSpPr>
          <p:cNvPr id="8" name="Google Shape;201;g13440e4e2bd_0_86">
            <a:extLst>
              <a:ext uri="{FF2B5EF4-FFF2-40B4-BE49-F238E27FC236}">
                <a16:creationId xmlns:a16="http://schemas.microsoft.com/office/drawing/2014/main" id="{01877C1F-FE96-BC71-8E37-0EF78ACBBD48}"/>
              </a:ext>
            </a:extLst>
          </p:cNvPr>
          <p:cNvSpPr/>
          <p:nvPr/>
        </p:nvSpPr>
        <p:spPr>
          <a:xfrm>
            <a:off x="2217107" y="4787229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Allows local 5G traffic breakout (MEC, low latency)</a:t>
            </a:r>
          </a:p>
        </p:txBody>
      </p:sp>
      <p:sp>
        <p:nvSpPr>
          <p:cNvPr id="10" name="Google Shape;201;g13440e4e2bd_0_86">
            <a:extLst>
              <a:ext uri="{FF2B5EF4-FFF2-40B4-BE49-F238E27FC236}">
                <a16:creationId xmlns:a16="http://schemas.microsoft.com/office/drawing/2014/main" id="{2A1E813D-7A78-BD2D-E760-3B3CA7775122}"/>
              </a:ext>
            </a:extLst>
          </p:cNvPr>
          <p:cNvSpPr/>
          <p:nvPr/>
        </p:nvSpPr>
        <p:spPr>
          <a:xfrm>
            <a:off x="2217107" y="5421213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Provides implementation flexibility and programmability</a:t>
            </a: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ECC75CB7-5DA1-E967-EE1E-7EA369CB0486}"/>
              </a:ext>
            </a:extLst>
          </p:cNvPr>
          <p:cNvSpPr/>
          <p:nvPr/>
        </p:nvSpPr>
        <p:spPr>
          <a:xfrm>
            <a:off x="956153" y="2314933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10F6F8E3-CDBA-1193-E72D-33D2DCC84012}"/>
              </a:ext>
            </a:extLst>
          </p:cNvPr>
          <p:cNvSpPr/>
          <p:nvPr/>
        </p:nvSpPr>
        <p:spPr>
          <a:xfrm>
            <a:off x="956153" y="2948836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E9BCA40B-7AB1-0B70-020F-CF4EFC26BD2C}"/>
              </a:ext>
            </a:extLst>
          </p:cNvPr>
          <p:cNvSpPr/>
          <p:nvPr/>
        </p:nvSpPr>
        <p:spPr>
          <a:xfrm>
            <a:off x="956153" y="3582739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D40F0271-A25A-05B1-2C45-45BBCD852BE6}"/>
              </a:ext>
            </a:extLst>
          </p:cNvPr>
          <p:cNvSpPr/>
          <p:nvPr/>
        </p:nvSpPr>
        <p:spPr>
          <a:xfrm>
            <a:off x="956153" y="4216642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D5A42257-2D2B-054F-6130-C6B46223A8AF}"/>
              </a:ext>
            </a:extLst>
          </p:cNvPr>
          <p:cNvSpPr/>
          <p:nvPr/>
        </p:nvSpPr>
        <p:spPr>
          <a:xfrm>
            <a:off x="956153" y="4852252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BF5B0B73-6D72-B42B-DCF3-BE5ADBC95392}"/>
              </a:ext>
            </a:extLst>
          </p:cNvPr>
          <p:cNvSpPr/>
          <p:nvPr/>
        </p:nvSpPr>
        <p:spPr>
          <a:xfrm>
            <a:off x="956153" y="5487862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1A50DC-7E9E-1F28-0133-D6FA3F7AD958}"/>
              </a:ext>
            </a:extLst>
          </p:cNvPr>
          <p:cNvSpPr/>
          <p:nvPr/>
        </p:nvSpPr>
        <p:spPr>
          <a:xfrm>
            <a:off x="457199" y="2251293"/>
            <a:ext cx="198330" cy="35521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2213C64-7244-5CE2-69C6-DF28AC654637}"/>
              </a:ext>
            </a:extLst>
          </p:cNvPr>
          <p:cNvSpPr/>
          <p:nvPr/>
        </p:nvSpPr>
        <p:spPr>
          <a:xfrm>
            <a:off x="380475" y="4935588"/>
            <a:ext cx="351776" cy="55949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BC3EBE3-1C66-A21D-FCAC-5D4F12A817ED}"/>
              </a:ext>
            </a:extLst>
          </p:cNvPr>
          <p:cNvSpPr/>
          <p:nvPr/>
        </p:nvSpPr>
        <p:spPr>
          <a:xfrm>
            <a:off x="380475" y="2268824"/>
            <a:ext cx="351776" cy="559496"/>
          </a:xfrm>
          <a:prstGeom prst="downArrow">
            <a:avLst>
              <a:gd name="adj1" fmla="val 50000"/>
              <a:gd name="adj2" fmla="val 3100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913A2B9-9910-BF78-FAB6-18A27D06324E}"/>
              </a:ext>
            </a:extLst>
          </p:cNvPr>
          <p:cNvSpPr/>
          <p:nvPr/>
        </p:nvSpPr>
        <p:spPr>
          <a:xfrm>
            <a:off x="380475" y="3621693"/>
            <a:ext cx="351776" cy="559496"/>
          </a:xfrm>
          <a:prstGeom prst="downArrow">
            <a:avLst>
              <a:gd name="adj1" fmla="val 50000"/>
              <a:gd name="adj2" fmla="val 3100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B2384A-EDB3-0530-036E-389EF029AB3E}"/>
              </a:ext>
            </a:extLst>
          </p:cNvPr>
          <p:cNvSpPr/>
          <p:nvPr/>
        </p:nvSpPr>
        <p:spPr>
          <a:xfrm>
            <a:off x="2115077" y="5269923"/>
            <a:ext cx="7924801" cy="684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DEF20-3FCB-02EC-9C84-7B55C983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75F44EB5-7240-8883-476A-E8F681FCD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2E2B73-1C57-4F69-6C8D-A3D7F356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302758"/>
            <a:ext cx="8079258" cy="1235453"/>
          </a:xfrm>
        </p:spPr>
        <p:txBody>
          <a:bodyPr/>
          <a:lstStyle/>
          <a:p>
            <a:pPr algn="r"/>
            <a:r>
              <a:rPr lang="en-US"/>
              <a:t>Scenario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707F26-A9C0-BA7E-0141-F3DAA0D94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1" y="4704969"/>
            <a:ext cx="8079258" cy="78143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3EF7B-8F0B-B418-CFDF-5963C1B4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7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14897-E0C4-3C73-EFBC-99999E6D4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6DE8AEF0-FD6E-9217-1657-CDAFD152355C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ítol 6">
            <a:extLst>
              <a:ext uri="{FF2B5EF4-FFF2-40B4-BE49-F238E27FC236}">
                <a16:creationId xmlns:a16="http://schemas.microsoft.com/office/drawing/2014/main" id="{4E5A93D2-1031-97C1-7E88-0AF59827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" y="5018"/>
            <a:ext cx="1845831" cy="520997"/>
          </a:xfrm>
        </p:spPr>
        <p:txBody>
          <a:bodyPr/>
          <a:lstStyle/>
          <a:p>
            <a:r>
              <a:rPr lang="en-US"/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2286067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DEFC8-F369-467B-8F41-FAA6B2BB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1AEF36BC-EA41-DCFF-90A0-34BBF0628114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C847D308-142F-967D-5C12-4458C95708AD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0512CFCC-E475-0DC1-3DD4-16C6C5DD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47ECFC32-88E4-4A52-33FE-B8390544E965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AA5ABE15-382B-E8B9-7889-5DA271B8AC1A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5DAC00A9-C8F7-3909-4A9F-FF04664E17C0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3F4BF531-F77F-3835-95F4-965DFB73AD02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2D1435A5-CE13-7CA3-374A-CC0CA6141309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B00B4814-FD43-5536-316D-FFD72D5EFB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5A98F7DA-839C-0410-B928-4A83E9FA5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3232ED08-5DFB-31A0-4337-8F9D81E5064B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EF08D82D-E349-3AB8-54B7-7212A570A0C0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F02F356A-A1A5-D0E2-8EF0-EE09FF812087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4BA2645D-6214-EB7B-04A3-DD458002B448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6CA8965B-B7BE-EA50-DEA4-BC3DA3CB7937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CB985AF7-F457-4249-FC6A-D86B86EEBC07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459A5FAC-48F0-FAED-3DEB-0B6B0EB97516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5825720C-DBB9-9B91-1D52-FCDE5FA5BC08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FA5F8A67-5884-6AA7-D2B2-AF4883AAE1F9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7FCB88B4-74A0-93E2-87D8-42BCB0E764A0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33760D4E-041B-0258-C2DF-72F8E9377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74ECC858-DA84-52FF-189A-D449F3E95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6" name="Rectangle 2195">
            <a:extLst>
              <a:ext uri="{FF2B5EF4-FFF2-40B4-BE49-F238E27FC236}">
                <a16:creationId xmlns:a16="http://schemas.microsoft.com/office/drawing/2014/main" id="{3F0DF3A2-B927-F10A-A0ED-32C029898E1F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C04489DE-D96F-94D8-CD5F-AF5EEFF4A32A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35FBCBA7-8AEA-4851-4B43-03985E8DF853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39A13659-AD53-374F-4758-EC7187AF53CA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B63C813D-FD3A-F4D2-A81D-FC8A98F2B209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63231863-4E62-2308-9BBA-2740AD08309D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13BD8C0F-3D76-2AF9-9A29-1AB66CB2ADD3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712BEC30-59F7-2F34-37EB-D93700A64A8E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3242FE6C-5B78-5A00-C712-45E6789DF435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78BE63C6-DCA2-04F0-84CF-3BE7BCCB0517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D760ABE3-C1A1-FDD6-4002-387ABD183706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7E9CCCCB-0B3E-F493-9571-CD7D4338BC5D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906B2981-9CCF-3634-0487-98AA5B644D4D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DAB59D6-DEEA-2C1D-801A-8BECCE54B813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Títol 6">
            <a:extLst>
              <a:ext uri="{FF2B5EF4-FFF2-40B4-BE49-F238E27FC236}">
                <a16:creationId xmlns:a16="http://schemas.microsoft.com/office/drawing/2014/main" id="{59466D36-B52A-E0E2-A963-DFA4EC94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" y="5018"/>
            <a:ext cx="1845831" cy="520997"/>
          </a:xfrm>
        </p:spPr>
        <p:txBody>
          <a:bodyPr/>
          <a:lstStyle/>
          <a:p>
            <a:r>
              <a:rPr lang="en-US"/>
              <a:t>Scenario</a:t>
            </a:r>
          </a:p>
        </p:txBody>
      </p:sp>
    </p:spTree>
    <p:extLst>
      <p:ext uri="{BB962C8B-B14F-4D97-AF65-F5344CB8AC3E}">
        <p14:creationId xmlns:p14="http://schemas.microsoft.com/office/powerpoint/2010/main" val="325193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5E52A-07B0-13A6-1B03-AB1A898F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E1FD4916-6873-8054-6361-C86EDF7794F0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B8077A99-C7C3-7348-7330-A792BDCA1991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914C7B99-C3C3-DD77-AB1C-229CF574ED17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3735C024-9087-8D72-73AB-E5DEC2BC3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8A0BC39E-D06B-D539-7EEF-02EF1055090C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FAF99BC5-60B6-CD33-C66B-9309642603C8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291E9D05-2AE4-F6EB-ED44-FB37B42E936D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704626C0-30FB-C868-E7CB-946A35AF708A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FB9EBA11-F686-AF4C-4C09-6257F2342783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465F4389-13A0-DD8B-B382-7A389EC98E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00D9F54A-C920-FD4D-9010-3A19C4E5F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08C02C48-AC55-07CC-1EE5-4DCB72CE0385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82342781-2A12-C049-6067-1ADCE7A18FE6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A4496E6F-0613-A28F-C218-37407CF56C23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A661B5B8-6B69-7525-31A1-9F05354BD116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EE88B657-7E30-952E-DAC0-CAEF625B7DBD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C78E2E68-95B4-1A24-F1FE-2439EC86780B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AF761796-3615-1D74-B447-7F681D93ECFF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B2615635-BB46-45FF-5A4E-1BB7BA40060A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6E4B93F6-666E-DE5F-74B3-62CC2EF69861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A2730975-4614-67F7-931C-B8A889936F7C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5254D382-3444-E984-C0CE-B2EE8C225503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DE5E1B1A-F70E-778B-6AD2-4422537F8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8108C762-14C7-97EF-8D90-D6895D819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4B337CAE-5A51-33B4-FC20-3D62EBEF35C3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Users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D8B48E0D-312A-CA16-25D3-D105100E57E6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19AD603B-8301-2EE2-E759-4D4B5A79AAD2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B4B60B49-4D67-8D20-ABE5-9EEDB59F6414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6C16749B-BE2C-2C2C-8951-B5647CC02D89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44E8B4AE-E8A2-EBAF-8A38-A8291DF4CA69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A68206A2-AB8C-405F-AAF7-E543F9DCDD54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92DD2F3C-A480-3F70-B0E1-7AC0B404D10F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5981AA72-FBB9-5815-EF13-0DA64FB2186C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6E888BA4-FB83-1F97-E257-FCE203299658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CEAAFCA5-10BA-3F94-495E-52FEF3099D17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5121A9B4-7936-6AE8-D7BA-6282BA062EA8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B0E96E05-F192-6FE4-8E04-3E7A6E3A99C7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C53002A2-4C19-FD9C-BF66-AFCA7FBA3F8E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A62B292A-D9AB-0DF3-EBB2-9F99060F60C2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E0ED1EF3-8C46-F302-7E06-CE7D8F74BEC9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179A3C65-38DD-6637-6175-73D0AF85CC2F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1C158C56-8301-D887-99F2-AF8CAF9F6B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EFCE8945-538D-728C-A496-9EF4FC672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E9CF3C67-550B-5533-9A93-C3077D9A1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14343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4" name="Picture 8" descr="Cell phone - Free technology icons">
            <a:extLst>
              <a:ext uri="{FF2B5EF4-FFF2-40B4-BE49-F238E27FC236}">
                <a16:creationId xmlns:a16="http://schemas.microsoft.com/office/drawing/2014/main" id="{5AD7BED3-829D-F12B-189A-3929B6BEF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67162" y="6033823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16ABF71E-428F-239B-CE8E-CCBD1F22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048A86DE-6C1E-C42E-56EB-9E9F5CD56675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F1D7D2C9-5CAE-6F81-B63C-7A4F5C8E65C2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9D8B5586-F517-2F65-DAC3-494194F92FE1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7C9EDB31-0957-6553-A440-65B148CE102A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C7C428F0-0C26-127D-1961-9DF4AD4B9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5742A53F-DC9E-95F8-1C74-64A5E572F5A7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8A731974-9CDD-0E89-A258-CB88D7E0CF7D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60EFDE75-5FB0-B706-8835-BEE434554642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A24E6C7E-4ED9-EE1E-E017-28DD8C1A432F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106005BA-3F8D-4A7A-6B09-87C2D944CE55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03B26E21-818B-2CB2-E23B-8B4CF67040A1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D5FEF2BE-FC84-501E-BF08-0B813685E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DCAF5DF5-C0F1-E691-868C-0F997773BD5F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344CFDCC-97C6-B589-C078-D463270A6A7E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F810E9FA-4AB2-3714-A406-7F152571A4EA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326" name="Google Shape;451;p2">
            <a:extLst>
              <a:ext uri="{FF2B5EF4-FFF2-40B4-BE49-F238E27FC236}">
                <a16:creationId xmlns:a16="http://schemas.microsoft.com/office/drawing/2014/main" id="{40A440CB-844B-2573-E296-A721345911C4}"/>
              </a:ext>
            </a:extLst>
          </p:cNvPr>
          <p:cNvSpPr/>
          <p:nvPr/>
        </p:nvSpPr>
        <p:spPr>
          <a:xfrm>
            <a:off x="5497661" y="4855513"/>
            <a:ext cx="1280076" cy="5430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P4-offloaded</a:t>
            </a:r>
            <a:b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l-GR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 UPF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DB3D171C-D884-37F0-45DD-5443375C4D60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A35F224F-DB57-487B-F415-D4FA778886E0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D70C7AEB-4C31-ABDB-685B-059067F7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1C52DFE8-D032-F2C8-8F50-9ADA69D73A20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837A5BA8-0805-23A3-5E49-516BDFF8E8E0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6" name="Google Shape;451;p2">
            <a:extLst>
              <a:ext uri="{FF2B5EF4-FFF2-40B4-BE49-F238E27FC236}">
                <a16:creationId xmlns:a16="http://schemas.microsoft.com/office/drawing/2014/main" id="{748582C0-21E9-0A05-C821-55B795829C46}"/>
              </a:ext>
            </a:extLst>
          </p:cNvPr>
          <p:cNvSpPr/>
          <p:nvPr/>
        </p:nvSpPr>
        <p:spPr>
          <a:xfrm>
            <a:off x="4602886" y="6128421"/>
            <a:ext cx="614383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GTP-U</a:t>
            </a:r>
          </a:p>
        </p:txBody>
      </p:sp>
      <p:pic>
        <p:nvPicPr>
          <p:cNvPr id="2339" name="Picture 2" descr="P4 – APS Networks">
            <a:extLst>
              <a:ext uri="{FF2B5EF4-FFF2-40B4-BE49-F238E27FC236}">
                <a16:creationId xmlns:a16="http://schemas.microsoft.com/office/drawing/2014/main" id="{4747C4A4-D929-0A28-B596-03D82F1C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6" y="5541173"/>
            <a:ext cx="284218" cy="2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0" name="Picture 2" descr="Apps custom program icon simple editable vector graphics | Premium Vector">
            <a:extLst>
              <a:ext uri="{FF2B5EF4-FFF2-40B4-BE49-F238E27FC236}">
                <a16:creationId xmlns:a16="http://schemas.microsoft.com/office/drawing/2014/main" id="{A9BAE901-264C-9E87-526B-993AA076E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2773" r="15412" b="13089"/>
          <a:stretch>
            <a:fillRect/>
          </a:stretch>
        </p:blipFill>
        <p:spPr bwMode="auto">
          <a:xfrm>
            <a:off x="7016962" y="5519077"/>
            <a:ext cx="307846" cy="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1" name="Picture 2340">
            <a:extLst>
              <a:ext uri="{FF2B5EF4-FFF2-40B4-BE49-F238E27FC236}">
                <a16:creationId xmlns:a16="http://schemas.microsoft.com/office/drawing/2014/main" id="{B987258E-C4B4-21B2-1BFD-10C6B17DF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1531" y="5151697"/>
            <a:ext cx="1080513" cy="377819"/>
          </a:xfrm>
          <a:prstGeom prst="rect">
            <a:avLst/>
          </a:prstGeom>
        </p:spPr>
      </p:pic>
      <p:cxnSp>
        <p:nvCxnSpPr>
          <p:cNvPr id="2356" name="Straight Connector 43">
            <a:extLst>
              <a:ext uri="{FF2B5EF4-FFF2-40B4-BE49-F238E27FC236}">
                <a16:creationId xmlns:a16="http://schemas.microsoft.com/office/drawing/2014/main" id="{D5CC5E69-FAAB-3390-E47E-13E57D6E51D9}"/>
              </a:ext>
            </a:extLst>
          </p:cNvPr>
          <p:cNvCxnSpPr>
            <a:cxnSpLocks/>
            <a:stCxn id="2246" idx="2"/>
            <a:endCxn id="2340" idx="0"/>
          </p:cNvCxnSpPr>
          <p:nvPr/>
        </p:nvCxnSpPr>
        <p:spPr>
          <a:xfrm rot="5400000">
            <a:off x="7648059" y="3598401"/>
            <a:ext cx="1443503" cy="2397849"/>
          </a:xfrm>
          <a:prstGeom prst="bentConnector3">
            <a:avLst>
              <a:gd name="adj1" fmla="val 35095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60" name="Google Shape;1168;g1cb6d7410d9_0_180">
            <a:extLst>
              <a:ext uri="{FF2B5EF4-FFF2-40B4-BE49-F238E27FC236}">
                <a16:creationId xmlns:a16="http://schemas.microsoft.com/office/drawing/2014/main" id="{4C44927D-94B4-D391-6847-7B8F09D00C6B}"/>
              </a:ext>
            </a:extLst>
          </p:cNvPr>
          <p:cNvSpPr/>
          <p:nvPr/>
        </p:nvSpPr>
        <p:spPr>
          <a:xfrm>
            <a:off x="6871991" y="4440809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16AEE-D492-377E-8153-E926192009D8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4013DEEC-9450-2278-DA56-A108889E08B0}"/>
              </a:ext>
            </a:extLst>
          </p:cNvPr>
          <p:cNvCxnSpPr>
            <a:cxnSpLocks/>
            <a:stCxn id="2181" idx="3"/>
            <a:endCxn id="2247" idx="1"/>
          </p:cNvCxnSpPr>
          <p:nvPr/>
        </p:nvCxnSpPr>
        <p:spPr>
          <a:xfrm flipV="1">
            <a:off x="3913941" y="2584116"/>
            <a:ext cx="4922778" cy="68322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47" name="Títol 6">
            <a:extLst>
              <a:ext uri="{FF2B5EF4-FFF2-40B4-BE49-F238E27FC236}">
                <a16:creationId xmlns:a16="http://schemas.microsoft.com/office/drawing/2014/main" id="{57B69CF9-A975-3CCC-7F84-22813CC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" y="5018"/>
            <a:ext cx="1845831" cy="520997"/>
          </a:xfrm>
        </p:spPr>
        <p:txBody>
          <a:bodyPr/>
          <a:lstStyle/>
          <a:p>
            <a:r>
              <a:rPr lang="en-US"/>
              <a:t>Scenario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A27BCF-DDA5-5A13-F8CF-A1796852F6D0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D05A4022-3CEC-2C18-ED0C-478331FE178C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733F84-C3DE-B1B4-96A8-D354D83C73E7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50A61E31-5E5F-FD64-9729-B25E39975A54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3489883A-739C-6CDA-B1EF-0E5DDA5A211C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87F6A0F2-B7A6-0DDA-C644-B6DD92C16AE3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BAB5E77A-A398-5AFA-E992-13DB5778A710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8BB88F7A-E83A-CA31-F5A0-269FC768E1B2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C75B155F-965D-407F-F721-6518B9F9120D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64FFB770-A1ED-9617-E62C-3691304A1A3D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7" name="Cylinder 2336">
            <a:extLst>
              <a:ext uri="{FF2B5EF4-FFF2-40B4-BE49-F238E27FC236}">
                <a16:creationId xmlns:a16="http://schemas.microsoft.com/office/drawing/2014/main" id="{F9C073A3-1628-EDA4-7589-997C38B253C0}"/>
              </a:ext>
            </a:extLst>
          </p:cNvPr>
          <p:cNvSpPr/>
          <p:nvPr/>
        </p:nvSpPr>
        <p:spPr>
          <a:xfrm rot="5400000">
            <a:off x="4848332" y="5470618"/>
            <a:ext cx="111129" cy="1069848"/>
          </a:xfrm>
          <a:prstGeom prst="can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69" name="Picture 12">
            <a:extLst>
              <a:ext uri="{FF2B5EF4-FFF2-40B4-BE49-F238E27FC236}">
                <a16:creationId xmlns:a16="http://schemas.microsoft.com/office/drawing/2014/main" id="{5B789DA7-3DFD-236E-C9A6-F285B973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63732AB2-42A8-6333-40FD-553430EA3D0C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47713469-072E-A883-8632-97B276A296D3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2704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26DD-FCB1-73A7-B5F5-21ED1B91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D5D3C057-10A2-F1D2-A6EC-FBD1504A072D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B1C530B7-475E-BE78-EE0E-5E606E0DBCE6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5980F822-775B-A24F-7A4D-B0D99E01D9E2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F28536EC-3DCA-EC4B-2776-31CFDA28C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AF3BE083-7E73-E59F-5D5D-6270EF285B7F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C0CB6EFC-931F-B855-208A-A3529AA9CBA4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055EF804-3E9F-21D6-A3C5-12CBE0749361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015C4DB1-E61D-008B-71DC-8607A868B0D4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57AA4229-F826-02CA-6C7E-03E114623856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E2443D91-3E87-BDB2-DE59-F88BFD5A5E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1A8F2812-289A-EAA6-6332-9146EC91B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EA0A6BCD-9087-19D9-720C-70475D66D84A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1B03AE90-3FFC-DC19-EF1E-F15C26C27700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261A85DD-01FC-2CFF-A9F0-96A228414065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54A8DF72-1131-BDD7-045F-382DE8E66C51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A5BE38D3-48B3-5C09-A66F-7F35DD780F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87989308-F249-D53C-C134-9D499A919A8B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E7CBB34C-8FB0-8FFB-36DF-5ABC2D5FEFCC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E49A4F44-6D11-B10A-D5D7-A2A63FE4D74F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7F28DAEF-CE6E-0588-B6B0-F0D9055CD623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29EFD55C-07F6-9DA7-1A25-12B7C20EDB07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CBE84BC4-D725-ACAB-2B68-6FEA3E753EDA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BEB39923-4695-2B67-2825-466A5C9E517B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3B47AE23-A6C3-0FE9-0BF4-BE78D1C74FD6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0967CAB6-FD6D-4AA1-414D-AC25A964D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A66E1B42-9C94-46B7-1DB2-64EBE32AC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4FA3574C-671E-B251-E085-034D43785732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Users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FE219544-8684-BC04-040E-6F10C7819AA6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D4DA02F5-83DD-19AE-C753-565D8EAA6109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7965" y="2262751"/>
            <a:ext cx="379142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81090FFC-1B1B-C538-DBF5-302E0AD71259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7FB430FC-3CBB-F00C-3936-D181C13ED8FC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4C75715B-86E0-893B-8673-11B621C86C57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0226F375-CBDA-4887-51BE-2F55BB66A51E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7A65A5C2-DD72-8073-66A1-93EC214E7BE6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35147D55-48E3-D2B4-072F-B8BCA1EF325A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CBA3E524-567F-7EC6-1CAF-E1FE0FCBC182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91B503E4-0D8B-8E97-B913-4D86EF2A1174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34B8D7F7-56A1-4AC9-C524-112E0B1538A4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0F1D50B7-9565-E741-0602-F733C5A42E19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C3AC925D-74B0-140A-9953-15A72C4210E1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00A84DCC-426D-B824-5898-FE7E1E28B0DD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E2F0508A-2FF1-4645-FEC6-0F2B3F653AEE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C4B30DD3-3113-205C-22B4-9C4C7F41BC06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51D345C2-91DB-C9BD-D491-C42FCE81034B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C65160CE-3CF4-CD36-5F20-978734E120DB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7D7DAAEC-7EDD-34CF-B29B-2EC93AD6A5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FE4D853D-2228-A583-93A3-0E9260133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274BF3DB-5A5E-19ED-E957-FBF02E1CE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14343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4" name="Picture 8" descr="Cell phone - Free technology icons">
            <a:extLst>
              <a:ext uri="{FF2B5EF4-FFF2-40B4-BE49-F238E27FC236}">
                <a16:creationId xmlns:a16="http://schemas.microsoft.com/office/drawing/2014/main" id="{4A45F95B-6B76-8854-F996-AA9A74874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67162" y="6033823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963B2407-53B4-37C8-AC96-4516E318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8BD10D8A-12BB-3A2E-F804-B385E5CB3067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9CFE19BC-A8EF-1717-C6ED-63BF82D5213D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BD3CA87A-3A18-2646-F369-83D88C718478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5C9E3E78-6EBB-CD48-04F8-6E0A19F3FD95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120C2EE3-68B5-AEC7-6D49-2E27325FFC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FF09C2CD-C919-E06B-675A-6941893E2A62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1BCB1FAC-75D6-539B-175E-1325817CF8FC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A6C3A223-09E1-3E7F-DB1B-E3D405B10381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19381B77-628D-7113-ABB0-9E331103256C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E1D97BA4-F812-5C99-D860-F9923E5D5725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C0D2B325-BC71-09E2-894D-46E8BA081F7A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95221CEC-5605-5587-3EC6-E46A43A769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1BF8A308-8F66-04ED-F6F6-206ECF0352DC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37F51AC0-ACE3-BE51-5A03-7094FB903DD6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A20D123D-8C0C-4016-4A58-DC5BB1F4AB3E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5C380C93-837C-CC2A-FB4F-8DFA101E507A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40C66215-9D12-8530-F26B-4DEDDD5B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5FAEF1D5-9978-D8CC-C48E-DA6553AFF5A8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476DA882-8FD1-9085-9E89-BD4A49456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F45CE4ED-232D-3057-7834-B0DF22DA5BF4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C1272BCF-42F0-1CB1-0C32-96D55B24D063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ACDD9CC9-49CA-19A9-FD43-07398CBD4FCA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6" name="Google Shape;451;p2">
            <a:extLst>
              <a:ext uri="{FF2B5EF4-FFF2-40B4-BE49-F238E27FC236}">
                <a16:creationId xmlns:a16="http://schemas.microsoft.com/office/drawing/2014/main" id="{BE0F7732-96A6-2146-D051-8CB7865743B6}"/>
              </a:ext>
            </a:extLst>
          </p:cNvPr>
          <p:cNvSpPr/>
          <p:nvPr/>
        </p:nvSpPr>
        <p:spPr>
          <a:xfrm>
            <a:off x="5497661" y="4855513"/>
            <a:ext cx="1280076" cy="5430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P4-offloaded</a:t>
            </a:r>
            <a:b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l-GR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 UPF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7FBC9361-15E2-1065-9CB9-6266F60C18AC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48677CEA-74A5-101B-A39F-FC723F26313F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5085422B-C226-D8BD-EB41-53231908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D90AE6B2-923C-CAA8-C839-3B43178104AB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F71BF677-8957-4372-40F7-7B1C0B0227AB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6" name="Google Shape;451;p2">
            <a:extLst>
              <a:ext uri="{FF2B5EF4-FFF2-40B4-BE49-F238E27FC236}">
                <a16:creationId xmlns:a16="http://schemas.microsoft.com/office/drawing/2014/main" id="{26361E6B-43F2-BC16-8019-8556FB3627A0}"/>
              </a:ext>
            </a:extLst>
          </p:cNvPr>
          <p:cNvSpPr/>
          <p:nvPr/>
        </p:nvSpPr>
        <p:spPr>
          <a:xfrm>
            <a:off x="4602886" y="6128421"/>
            <a:ext cx="614383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GTP-U</a:t>
            </a:r>
          </a:p>
        </p:txBody>
      </p:sp>
      <p:pic>
        <p:nvPicPr>
          <p:cNvPr id="2339" name="Picture 2" descr="P4 – APS Networks">
            <a:extLst>
              <a:ext uri="{FF2B5EF4-FFF2-40B4-BE49-F238E27FC236}">
                <a16:creationId xmlns:a16="http://schemas.microsoft.com/office/drawing/2014/main" id="{6AEF395E-254E-D5F7-9873-55811164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6" y="5541173"/>
            <a:ext cx="284218" cy="2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0" name="Picture 2" descr="Apps custom program icon simple editable vector graphics | Premium Vector">
            <a:extLst>
              <a:ext uri="{FF2B5EF4-FFF2-40B4-BE49-F238E27FC236}">
                <a16:creationId xmlns:a16="http://schemas.microsoft.com/office/drawing/2014/main" id="{8A6EE902-AC51-FC3B-95D5-35D19F47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2773" r="15412" b="13089"/>
          <a:stretch>
            <a:fillRect/>
          </a:stretch>
        </p:blipFill>
        <p:spPr bwMode="auto">
          <a:xfrm>
            <a:off x="7016962" y="5519077"/>
            <a:ext cx="307846" cy="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1" name="Picture 2340">
            <a:extLst>
              <a:ext uri="{FF2B5EF4-FFF2-40B4-BE49-F238E27FC236}">
                <a16:creationId xmlns:a16="http://schemas.microsoft.com/office/drawing/2014/main" id="{2A929302-CFB4-0053-0DB1-118E4C26AA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31" y="5151697"/>
            <a:ext cx="1080513" cy="377819"/>
          </a:xfrm>
          <a:prstGeom prst="rect">
            <a:avLst/>
          </a:prstGeom>
        </p:spPr>
      </p:pic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C18BD167-5269-5D74-4956-7E8B2BDB8090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cxnSp>
        <p:nvCxnSpPr>
          <p:cNvPr id="2356" name="Straight Connector 43">
            <a:extLst>
              <a:ext uri="{FF2B5EF4-FFF2-40B4-BE49-F238E27FC236}">
                <a16:creationId xmlns:a16="http://schemas.microsoft.com/office/drawing/2014/main" id="{3E95AA60-797D-79BD-21E0-70A6B8D800E9}"/>
              </a:ext>
            </a:extLst>
          </p:cNvPr>
          <p:cNvCxnSpPr>
            <a:cxnSpLocks/>
            <a:stCxn id="2246" idx="2"/>
            <a:endCxn id="2340" idx="0"/>
          </p:cNvCxnSpPr>
          <p:nvPr/>
        </p:nvCxnSpPr>
        <p:spPr>
          <a:xfrm rot="5400000">
            <a:off x="7648059" y="3598401"/>
            <a:ext cx="1443503" cy="2397849"/>
          </a:xfrm>
          <a:prstGeom prst="bentConnector3">
            <a:avLst>
              <a:gd name="adj1" fmla="val 35095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60" name="Google Shape;1168;g1cb6d7410d9_0_180">
            <a:extLst>
              <a:ext uri="{FF2B5EF4-FFF2-40B4-BE49-F238E27FC236}">
                <a16:creationId xmlns:a16="http://schemas.microsoft.com/office/drawing/2014/main" id="{23196DC9-A584-64B5-2654-E7A66F547A3E}"/>
              </a:ext>
            </a:extLst>
          </p:cNvPr>
          <p:cNvSpPr/>
          <p:nvPr/>
        </p:nvSpPr>
        <p:spPr>
          <a:xfrm>
            <a:off x="6871991" y="4440809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35963B-8121-DC5C-6AB9-82E7F68EBF02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09FCB066-2BEB-B87E-2109-0C0F9E924141}"/>
              </a:ext>
            </a:extLst>
          </p:cNvPr>
          <p:cNvCxnSpPr>
            <a:cxnSpLocks/>
            <a:stCxn id="2181" idx="3"/>
            <a:endCxn id="2247" idx="1"/>
          </p:cNvCxnSpPr>
          <p:nvPr/>
        </p:nvCxnSpPr>
        <p:spPr>
          <a:xfrm flipV="1">
            <a:off x="3913941" y="2584116"/>
            <a:ext cx="4922778" cy="68322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47" name="Títol 6">
            <a:extLst>
              <a:ext uri="{FF2B5EF4-FFF2-40B4-BE49-F238E27FC236}">
                <a16:creationId xmlns:a16="http://schemas.microsoft.com/office/drawing/2014/main" id="{424C2983-D679-A3FD-FFA4-9FC25615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" y="5018"/>
            <a:ext cx="1845831" cy="520997"/>
          </a:xfrm>
        </p:spPr>
        <p:txBody>
          <a:bodyPr/>
          <a:lstStyle/>
          <a:p>
            <a:r>
              <a:rPr lang="en-US"/>
              <a:t>Scenario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65C71F-018E-CC10-F3D3-68CF25AB34CA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9F2EA7E0-042F-4D45-6B45-6D80FE469A75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E1703C-379F-D972-DE2D-6D08DEC2D7CF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0B919474-A1E7-8735-E0DC-025BD931D025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FE3D6B6F-5D8C-CAE0-A4DA-EA56E89F92A2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0821A3D6-782F-1FFD-3B48-22D0FE554E5C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8FC9FBA0-49E6-D328-0881-83F9FDF952FC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6F600472-1CF1-B291-AA79-3DB8736A08D6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61C2BB88-44C1-D86D-0E94-B9807C183820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19A50F09-DCFC-2E11-1F48-510FC6032610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7" name="Cylinder 2336">
            <a:extLst>
              <a:ext uri="{FF2B5EF4-FFF2-40B4-BE49-F238E27FC236}">
                <a16:creationId xmlns:a16="http://schemas.microsoft.com/office/drawing/2014/main" id="{E9930A6C-92C0-F941-2D4C-446DB05BDF30}"/>
              </a:ext>
            </a:extLst>
          </p:cNvPr>
          <p:cNvSpPr/>
          <p:nvPr/>
        </p:nvSpPr>
        <p:spPr>
          <a:xfrm rot="5400000">
            <a:off x="4848332" y="5470618"/>
            <a:ext cx="111129" cy="1069848"/>
          </a:xfrm>
          <a:prstGeom prst="can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69" name="Picture 12">
            <a:extLst>
              <a:ext uri="{FF2B5EF4-FFF2-40B4-BE49-F238E27FC236}">
                <a16:creationId xmlns:a16="http://schemas.microsoft.com/office/drawing/2014/main" id="{30848E9E-116A-F75A-BDD5-9321DC70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A6FE384D-D891-3764-E770-0628964990B4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204B5320-4704-741E-6DB1-1C30308A5AC3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AB5B3147-66A6-C37A-9AA9-CEA8EF0F86E8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861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32D82-0898-39F5-FCFE-8686D09AE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86074A76-77E4-719A-3215-92CF1439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E19C91B-F6E6-685F-B4A1-B4C4702F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25</a:t>
            </a:fld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D865435-18DD-22B7-0ACF-29A52A03AFF8}"/>
              </a:ext>
            </a:extLst>
          </p:cNvPr>
          <p:cNvSpPr/>
          <p:nvPr/>
        </p:nvSpPr>
        <p:spPr>
          <a:xfrm>
            <a:off x="457197" y="1450935"/>
            <a:ext cx="515189" cy="481009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695EF0-FCA0-5067-D896-652A00B2FDC9}"/>
              </a:ext>
            </a:extLst>
          </p:cNvPr>
          <p:cNvSpPr/>
          <p:nvPr/>
        </p:nvSpPr>
        <p:spPr>
          <a:xfrm>
            <a:off x="1240016" y="1450935"/>
            <a:ext cx="2950984" cy="4810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Initial system state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1E2EC7-4BDF-6177-843C-1B08CAC566D9}"/>
              </a:ext>
            </a:extLst>
          </p:cNvPr>
          <p:cNvSpPr/>
          <p:nvPr/>
        </p:nvSpPr>
        <p:spPr>
          <a:xfrm>
            <a:off x="1240015" y="1928556"/>
            <a:ext cx="5319448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Clean state OSL, TFS, 5GC, P4 switch, Prometheus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8EE0084-09DF-F631-A9CC-30E2EC02F6C6}"/>
              </a:ext>
            </a:extLst>
          </p:cNvPr>
          <p:cNvSpPr/>
          <p:nvPr/>
        </p:nvSpPr>
        <p:spPr>
          <a:xfrm>
            <a:off x="457196" y="3779429"/>
            <a:ext cx="515189" cy="481009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82F651-1744-C6EA-3172-8F221F082699}"/>
              </a:ext>
            </a:extLst>
          </p:cNvPr>
          <p:cNvSpPr/>
          <p:nvPr/>
        </p:nvSpPr>
        <p:spPr>
          <a:xfrm>
            <a:off x="1240015" y="3779428"/>
            <a:ext cx="3950043" cy="4810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Introduce silver-class UEs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DF6271-0BFB-7AF4-0322-B8C2F2936190}"/>
              </a:ext>
            </a:extLst>
          </p:cNvPr>
          <p:cNvSpPr/>
          <p:nvPr/>
        </p:nvSpPr>
        <p:spPr>
          <a:xfrm>
            <a:off x="1240015" y="4358243"/>
            <a:ext cx="3941585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000" kern="0">
                <a:solidFill>
                  <a:srgbClr val="000000"/>
                </a:solidFill>
                <a:latin typeface="Calibri"/>
                <a:cs typeface="Calibri"/>
              </a:rPr>
              <a:t>Traffic handling through legacy UPF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29356D-57BB-430D-04FA-8940EAAEF945}"/>
              </a:ext>
            </a:extLst>
          </p:cNvPr>
          <p:cNvSpPr/>
          <p:nvPr/>
        </p:nvSpPr>
        <p:spPr>
          <a:xfrm>
            <a:off x="1240015" y="3148321"/>
            <a:ext cx="1682479" cy="3657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 design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8455E9D-28BE-046F-B30F-C835B20E52C7}"/>
              </a:ext>
            </a:extLst>
          </p:cNvPr>
          <p:cNvSpPr/>
          <p:nvPr/>
        </p:nvSpPr>
        <p:spPr>
          <a:xfrm>
            <a:off x="457195" y="4943676"/>
            <a:ext cx="515189" cy="481009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96EED2-AF6F-6C6A-C5A2-4D28FC867731}"/>
              </a:ext>
            </a:extLst>
          </p:cNvPr>
          <p:cNvSpPr/>
          <p:nvPr/>
        </p:nvSpPr>
        <p:spPr>
          <a:xfrm>
            <a:off x="1240016" y="4943676"/>
            <a:ext cx="3753326" cy="4810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Introduce gold-class UE</a:t>
            </a:r>
          </a:p>
        </p:txBody>
      </p:sp>
      <p:pic>
        <p:nvPicPr>
          <p:cNvPr id="1026" name="Picture 2" descr="Design Thinking Free Vector Icons Designed By Eucalyp - Digital Product Design  Icon Png,School Vector Icon - free transparent png images - pngaaa.com">
            <a:extLst>
              <a:ext uri="{FF2B5EF4-FFF2-40B4-BE49-F238E27FC236}">
                <a16:creationId xmlns:a16="http://schemas.microsoft.com/office/drawing/2014/main" id="{8E53E1EB-BA08-2F3B-BB11-9C5761CA7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6569" r="22172" b="6723"/>
          <a:stretch>
            <a:fillRect/>
          </a:stretch>
        </p:blipFill>
        <p:spPr bwMode="auto">
          <a:xfrm>
            <a:off x="2896574" y="3129295"/>
            <a:ext cx="384079" cy="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ap and Hold Filled Line Icon 8621390 Vector Art at Vecteezy">
            <a:extLst>
              <a:ext uri="{FF2B5EF4-FFF2-40B4-BE49-F238E27FC236}">
                <a16:creationId xmlns:a16="http://schemas.microsoft.com/office/drawing/2014/main" id="{0F3F18C3-F2ED-2F42-7F64-0FE64C81F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t="11873" r="24003" b="12208"/>
          <a:stretch>
            <a:fillRect/>
          </a:stretch>
        </p:blipFill>
        <p:spPr bwMode="auto">
          <a:xfrm>
            <a:off x="6570097" y="1810035"/>
            <a:ext cx="363983" cy="5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8704EA-11B3-82F4-4CD6-4E9A8F8E1020}"/>
              </a:ext>
            </a:extLst>
          </p:cNvPr>
          <p:cNvSpPr/>
          <p:nvPr/>
        </p:nvSpPr>
        <p:spPr>
          <a:xfrm>
            <a:off x="8241505" y="5579260"/>
            <a:ext cx="1536588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Policy 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E964A2-6DB6-78BA-B965-237A77CB0491}"/>
              </a:ext>
            </a:extLst>
          </p:cNvPr>
          <p:cNvSpPr/>
          <p:nvPr/>
        </p:nvSpPr>
        <p:spPr>
          <a:xfrm>
            <a:off x="5816763" y="5579260"/>
            <a:ext cx="1772661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Event handling</a:t>
            </a:r>
          </a:p>
        </p:txBody>
      </p:sp>
      <p:pic>
        <p:nvPicPr>
          <p:cNvPr id="2056" name="Picture 8" descr="Gear and Wrench icon logo vector illustration. Service tool symbol template  for graphic and web design collection 9645657 Vector Art at Vecteezy">
            <a:extLst>
              <a:ext uri="{FF2B5EF4-FFF2-40B4-BE49-F238E27FC236}">
                <a16:creationId xmlns:a16="http://schemas.microsoft.com/office/drawing/2014/main" id="{17482BC0-E52C-FDDC-B674-7ED4438E4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3" t="23501" r="23516" b="23813"/>
          <a:stretch>
            <a:fillRect/>
          </a:stretch>
        </p:blipFill>
        <p:spPr bwMode="auto">
          <a:xfrm>
            <a:off x="7568258" y="5550961"/>
            <a:ext cx="425923" cy="4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ll to action icon style | Premium Vector">
            <a:extLst>
              <a:ext uri="{FF2B5EF4-FFF2-40B4-BE49-F238E27FC236}">
                <a16:creationId xmlns:a16="http://schemas.microsoft.com/office/drawing/2014/main" id="{6A27024A-1C85-23CF-E931-5D3BF6B6E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9159" r="10575" b="9542"/>
          <a:stretch>
            <a:fillRect/>
          </a:stretch>
        </p:blipFill>
        <p:spPr bwMode="auto">
          <a:xfrm>
            <a:off x="9692915" y="5608585"/>
            <a:ext cx="410855" cy="4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9536D7F-8A3B-8940-4400-F37B83BA903B}"/>
              </a:ext>
            </a:extLst>
          </p:cNvPr>
          <p:cNvSpPr/>
          <p:nvPr/>
        </p:nvSpPr>
        <p:spPr>
          <a:xfrm>
            <a:off x="457198" y="2615182"/>
            <a:ext cx="515189" cy="481009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414F7-D15B-7C8C-A03F-BE82D3D4CABC}"/>
              </a:ext>
            </a:extLst>
          </p:cNvPr>
          <p:cNvSpPr/>
          <p:nvPr/>
        </p:nvSpPr>
        <p:spPr>
          <a:xfrm>
            <a:off x="1240016" y="2615182"/>
            <a:ext cx="6043807" cy="4810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Closed-loop service design and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ordering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C93EF-ACBE-C3BB-445B-E6AFD751800F}"/>
              </a:ext>
            </a:extLst>
          </p:cNvPr>
          <p:cNvSpPr/>
          <p:nvPr/>
        </p:nvSpPr>
        <p:spPr>
          <a:xfrm>
            <a:off x="3561011" y="3147414"/>
            <a:ext cx="2114944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Metrics of interest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6F4B5-A772-30AA-7226-CC693AB0099E}"/>
              </a:ext>
            </a:extLst>
          </p:cNvPr>
          <p:cNvSpPr/>
          <p:nvPr/>
        </p:nvSpPr>
        <p:spPr>
          <a:xfrm>
            <a:off x="6447407" y="3152361"/>
            <a:ext cx="1538796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Event trigger</a:t>
            </a:r>
          </a:p>
        </p:txBody>
      </p:sp>
      <p:pic>
        <p:nvPicPr>
          <p:cNvPr id="11" name="Picture 2" descr="Network Analysis - Free networking icons">
            <a:extLst>
              <a:ext uri="{FF2B5EF4-FFF2-40B4-BE49-F238E27FC236}">
                <a16:creationId xmlns:a16="http://schemas.microsoft.com/office/drawing/2014/main" id="{E143DD05-B3FE-5DFF-F433-80AF0AFE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60" y="3131498"/>
            <a:ext cx="384934" cy="3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llustrationn of megaphone. monochrome style. isolated on white background.  | Free Vector">
            <a:extLst>
              <a:ext uri="{FF2B5EF4-FFF2-40B4-BE49-F238E27FC236}">
                <a16:creationId xmlns:a16="http://schemas.microsoft.com/office/drawing/2014/main" id="{0EF97DE2-FF25-A76C-7E7D-8AC31289E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8878" r="5394" b="15566"/>
          <a:stretch>
            <a:fillRect/>
          </a:stretch>
        </p:blipFill>
        <p:spPr bwMode="auto">
          <a:xfrm>
            <a:off x="7897208" y="3026946"/>
            <a:ext cx="499287" cy="48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1,544 Full Stack Web Icon Stock Vectors and Vector Art | Shutterstock">
            <a:extLst>
              <a:ext uri="{FF2B5EF4-FFF2-40B4-BE49-F238E27FC236}">
                <a16:creationId xmlns:a16="http://schemas.microsoft.com/office/drawing/2014/main" id="{ABA867AA-8C02-8CB2-093B-8DA8627BC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2567" r="13821" b="20137"/>
          <a:stretch>
            <a:fillRect/>
          </a:stretch>
        </p:blipFill>
        <p:spPr bwMode="auto">
          <a:xfrm>
            <a:off x="5181599" y="4330110"/>
            <a:ext cx="416827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72465C9-AF01-A854-981F-1EA3B69B5612}"/>
              </a:ext>
            </a:extLst>
          </p:cNvPr>
          <p:cNvSpPr/>
          <p:nvPr/>
        </p:nvSpPr>
        <p:spPr>
          <a:xfrm>
            <a:off x="1240015" y="5578824"/>
            <a:ext cx="3941585" cy="3657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000" kern="0">
                <a:solidFill>
                  <a:srgbClr val="000000"/>
                </a:solidFill>
                <a:latin typeface="Calibri"/>
                <a:cs typeface="Calibri"/>
              </a:rPr>
              <a:t>Traffic handling through legacy UPF</a:t>
            </a:r>
          </a:p>
        </p:txBody>
      </p:sp>
      <p:pic>
        <p:nvPicPr>
          <p:cNvPr id="25" name="Picture 2" descr="P4 – APS Networks">
            <a:extLst>
              <a:ext uri="{FF2B5EF4-FFF2-40B4-BE49-F238E27FC236}">
                <a16:creationId xmlns:a16="http://schemas.microsoft.com/office/drawing/2014/main" id="{2DD0EAE7-0693-058E-EFDE-7D6386CE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58" y="5594461"/>
            <a:ext cx="387840" cy="3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93EDEAD1-D29F-601A-2B25-DCBBF09BB22F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5783501" y="2717797"/>
            <a:ext cx="1573192" cy="315351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341ECD0-50E3-DC63-111A-6F68A9A1EF3C}"/>
              </a:ext>
            </a:extLst>
          </p:cNvPr>
          <p:cNvCxnSpPr>
            <a:cxnSpLocks/>
            <a:stCxn id="44" idx="3"/>
            <a:endCxn id="2056" idx="0"/>
          </p:cNvCxnSpPr>
          <p:nvPr/>
        </p:nvCxnSpPr>
        <p:spPr>
          <a:xfrm>
            <a:off x="4993342" y="5184181"/>
            <a:ext cx="2787878" cy="36678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9D59DD19-F86E-EB7F-6B5E-7963D13BBD1B}"/>
              </a:ext>
            </a:extLst>
          </p:cNvPr>
          <p:cNvCxnSpPr>
            <a:cxnSpLocks/>
            <a:stCxn id="2056" idx="0"/>
            <a:endCxn id="2058" idx="0"/>
          </p:cNvCxnSpPr>
          <p:nvPr/>
        </p:nvCxnSpPr>
        <p:spPr>
          <a:xfrm rot="16200000" flipH="1">
            <a:off x="8810969" y="4521212"/>
            <a:ext cx="57624" cy="2117123"/>
          </a:xfrm>
          <a:prstGeom prst="curvedConnector3">
            <a:avLst>
              <a:gd name="adj1" fmla="val -39671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9C52BBB6-3A47-10F1-80F5-EEBB62ED173A}"/>
              </a:ext>
            </a:extLst>
          </p:cNvPr>
          <p:cNvCxnSpPr>
            <a:cxnSpLocks/>
            <a:stCxn id="2058" idx="2"/>
            <a:endCxn id="25" idx="2"/>
          </p:cNvCxnSpPr>
          <p:nvPr/>
        </p:nvCxnSpPr>
        <p:spPr>
          <a:xfrm rot="5400000" flipH="1">
            <a:off x="7590163" y="3722763"/>
            <a:ext cx="101996" cy="4514365"/>
          </a:xfrm>
          <a:prstGeom prst="curvedConnector3">
            <a:avLst>
              <a:gd name="adj1" fmla="val -2241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 animBg="1"/>
      <p:bldP spid="43" grpId="0" animBg="1"/>
      <p:bldP spid="44" grpId="0"/>
      <p:bldP spid="17" grpId="0"/>
      <p:bldP spid="18" grpId="0"/>
      <p:bldP spid="3" grpId="0" animBg="1"/>
      <p:bldP spid="5" grpId="0"/>
      <p:bldP spid="8" grpId="0"/>
      <p:bldP spid="10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4C925-D324-EEAE-CB66-9C5B517CC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6D7F766C-A7AC-F7AE-C484-CFC41CDB9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996DE4-87E3-6C28-6F43-84DD0599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302758"/>
            <a:ext cx="8079258" cy="1235453"/>
          </a:xfrm>
        </p:spPr>
        <p:txBody>
          <a:bodyPr/>
          <a:lstStyle/>
          <a:p>
            <a:pPr algn="r"/>
            <a:r>
              <a:rPr lang="en-US"/>
              <a:t>Initial System State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7E0C-2E04-DB71-F66F-187B782F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26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7AE566-8DDC-879A-8D83-DD5B5C158810}"/>
              </a:ext>
            </a:extLst>
          </p:cNvPr>
          <p:cNvSpPr/>
          <p:nvPr/>
        </p:nvSpPr>
        <p:spPr>
          <a:xfrm>
            <a:off x="6508373" y="3920484"/>
            <a:ext cx="587192" cy="530492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61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70A33-4686-A408-B1F3-BCA29595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14E6762F-35BE-96CF-DFE1-4F9A715658AE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F9BD3EDB-5536-BD2A-937B-D39AC39DD146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TextBox 2161">
            <a:extLst>
              <a:ext uri="{FF2B5EF4-FFF2-40B4-BE49-F238E27FC236}">
                <a16:creationId xmlns:a16="http://schemas.microsoft.com/office/drawing/2014/main" id="{7D7B855B-9801-AE36-D2C3-BF098A3ABC8B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13700D4B-B14B-5C45-D200-92BB4885ACBE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177BDEA6-9162-695A-E636-5DB31550D95F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238379C0-8E26-E8C4-8898-07CADAC4B5FE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7BEAED98-140E-CF62-7FC1-085E5B84565F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3420F085-EF06-BB32-1B0C-E96461867339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37454529-D0FF-CE9A-BF41-5FCC6FC19775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7E6993FA-0516-6F68-97D2-431BC9BC5918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D1391FEB-B94D-FB8E-ACE7-37852C6E827A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3FA79D15-7D7E-861D-5F8A-5025DF374C8C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FD0D37FE-61EA-1169-5612-CE6125B48A42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B8711021-E126-950B-D55A-6CEAF3B69031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5BD7976F-24F6-B53F-1DE1-28AAF238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04C77A45-ACA6-AD4C-C212-3790C899F9FB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BABF5850-B8B6-0F33-7A11-C8D458FC2D4D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90119CF2-B329-6395-DC67-6410E5911245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26039FEF-CE4A-EBCB-3767-D918E9793733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83135A4F-CC73-DC5B-00BB-D8A42EA17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F3A11960-BB5E-59FC-F246-EB74F92E9642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67721213-6975-048B-D52A-E459E06F1891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1A02BBAF-35AB-9647-2310-CEC489A9096C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627A22CE-BE2F-DDCA-D280-2392768F23A7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3C5E7042-3EA8-21E2-0F30-6FD109577CC7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2CF38BEC-D78A-D02A-E7E1-47C4FFD9116E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98B437DD-3F81-4399-AF23-2165D2CCD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96A9555C-9C18-5672-AB2B-F72987611EE5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307B0193-03A8-A15D-E449-69F87BB892B8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ACCB0DA6-6FEC-5D32-A67A-4E83847DD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24A7CDAF-1C5A-F289-2812-F2B5FE6A00B1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01C95B82-0756-F039-E98E-2FDBE114F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6808F60B-B2A7-1232-B69B-23B914CAE3AE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86A89A5E-CB68-3598-8BF4-C2CE14450A99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DAF67CA5-F491-B2BB-59F3-D9230CE61891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CC386F63-E3DA-3838-5CAF-FF7ACBAAFFF7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FD363835-CEF8-BE2A-6D2C-0136FA09C496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048A41-71B7-DD54-7BD8-A88EAC79D31B}"/>
              </a:ext>
            </a:extLst>
          </p:cNvPr>
          <p:cNvSpPr/>
          <p:nvPr/>
        </p:nvSpPr>
        <p:spPr>
          <a:xfrm>
            <a:off x="2242101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E64D41-E85D-DEEF-7CBB-5A1E17FE997D}"/>
              </a:ext>
            </a:extLst>
          </p:cNvPr>
          <p:cNvCxnSpPr>
            <a:cxnSpLocks/>
            <a:endCxn id="2327" idx="2"/>
          </p:cNvCxnSpPr>
          <p:nvPr/>
        </p:nvCxnSpPr>
        <p:spPr>
          <a:xfrm>
            <a:off x="4327830" y="4181344"/>
            <a:ext cx="17873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D3D5279-3B57-2070-B821-09C59BF9C5B0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55" name="Google Shape;451;p2">
            <a:extLst>
              <a:ext uri="{FF2B5EF4-FFF2-40B4-BE49-F238E27FC236}">
                <a16:creationId xmlns:a16="http://schemas.microsoft.com/office/drawing/2014/main" id="{03D60191-8396-2C9E-D20A-0B3EE6D1FF35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869E38-7D49-A5AF-4F68-6D75FAFA98EE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38FBAD48-5A44-42A7-450C-CDD51C0CC887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8" name="Google Shape;1179;g1cb6d7410d9_0_180">
            <a:extLst>
              <a:ext uri="{FF2B5EF4-FFF2-40B4-BE49-F238E27FC236}">
                <a16:creationId xmlns:a16="http://schemas.microsoft.com/office/drawing/2014/main" id="{5778CF5D-D4D0-8D50-4078-BF97C403FA1B}"/>
              </a:ext>
            </a:extLst>
          </p:cNvPr>
          <p:cNvCxnSpPr>
            <a:cxnSpLocks/>
            <a:stCxn id="57" idx="2"/>
            <a:endCxn id="56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451;p2">
            <a:extLst>
              <a:ext uri="{FF2B5EF4-FFF2-40B4-BE49-F238E27FC236}">
                <a16:creationId xmlns:a16="http://schemas.microsoft.com/office/drawing/2014/main" id="{597AC6ED-3C45-6A54-79B9-67592D5C9672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720601-E5D7-E32E-45D3-D457CD89632A}"/>
              </a:ext>
            </a:extLst>
          </p:cNvPr>
          <p:cNvCxnSpPr>
            <a:cxnSpLocks/>
            <a:stCxn id="54" idx="3"/>
            <a:endCxn id="62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DC6E9D1-361C-F5FD-C4BD-D4EA8E717D68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F19BC6-C16A-400B-580B-C9E387C3720D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EB74C0A-0B35-FEC6-B8EA-DA44A3EA7C02}"/>
              </a:ext>
            </a:extLst>
          </p:cNvPr>
          <p:cNvCxnSpPr>
            <a:cxnSpLocks/>
            <a:stCxn id="61" idx="3"/>
            <a:endCxn id="56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67713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A8C97-8384-E414-FB0E-80D8EE92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2C0D15F9-2FC7-66E1-3726-F789DA6E6543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462DFA9B-442B-303D-675E-33D91A696A84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TextBox 2161">
            <a:extLst>
              <a:ext uri="{FF2B5EF4-FFF2-40B4-BE49-F238E27FC236}">
                <a16:creationId xmlns:a16="http://schemas.microsoft.com/office/drawing/2014/main" id="{C1A09E2E-E914-A6C6-1387-A5F7EC695171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96EE8F05-7535-F081-1C30-091019F9B243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E4E50202-3AA0-D9C3-ECD3-AD25B977DA4F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35AAA09E-ADE5-167B-15A3-1C4C55B8E447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4AD9D816-EA61-5EA8-4440-F5D0D8F559EC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76F5A85B-9A66-1C97-E50E-82ABB2546560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4E3B2657-42D9-6394-0167-A3AC015DCF5E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48EC8E86-27C9-F22C-6E6E-654BC46BCD85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A93B99CB-3CBD-8DC1-D5F9-454DC056D952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98E4AD89-0B25-D3CA-AD1F-66DA137B22EF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9439F37B-8D81-0489-CD93-8A7EFC306CCC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3F9868F3-FDC1-CB3B-606E-15C68A8561F1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90892C86-B55A-66ED-8B2B-321FA827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84C5D565-A53F-8CAE-003D-84D0686027B6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AFDDBAEE-68C4-E007-AFA2-989AF708D758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4F0250FB-E828-4AA5-9C68-3F10413A2546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D595945B-B3A1-E74F-3A36-63E543709F6D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A8C4ADAF-E9B1-4B7D-6CC3-BC56C08F4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8745D43D-C915-2E36-3110-2135C4B97C69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89F8F301-7AF9-34DF-8A3F-806587D56148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5A53B83F-9904-86EE-D3C7-0074E64639DE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61183A92-A863-ABEE-053C-453B7E9067D1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307A71AE-626D-28D0-7C86-DC044F497552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313DE56E-DA4B-505E-4104-23BD98880E53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C4893A89-CD12-CE02-4EA1-A4114E857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3E16A8BA-5227-AB2A-BBD1-4A6CF20B5325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4AB9B37D-C709-A138-2C84-76E05D019587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5C9C41AE-95AB-1C84-72A1-E200D6A21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21C6E778-7768-FEA6-2D32-40DA8CDB44C4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66774260-7C4A-F8DD-CB4B-CA95C57F5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FBA9C463-8CE8-E73D-4E0F-BDA6ED8D1C49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1A735454-988C-E707-0C7B-7825A438D079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A40E2A47-A296-D419-CA8D-0AF017F4D122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BF8E3F01-5325-9D42-1A79-31A50EBB2790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56428B50-1215-4598-83E3-9A2F9C88335E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041A24-350C-73F8-2271-32D92A8DFCD7}"/>
              </a:ext>
            </a:extLst>
          </p:cNvPr>
          <p:cNvSpPr/>
          <p:nvPr/>
        </p:nvSpPr>
        <p:spPr>
          <a:xfrm>
            <a:off x="2242101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5B2A9A-9EEC-ABF2-6E7F-7164C7CD24F2}"/>
              </a:ext>
            </a:extLst>
          </p:cNvPr>
          <p:cNvCxnSpPr>
            <a:cxnSpLocks/>
            <a:endCxn id="2327" idx="2"/>
          </p:cNvCxnSpPr>
          <p:nvPr/>
        </p:nvCxnSpPr>
        <p:spPr>
          <a:xfrm>
            <a:off x="4327830" y="4181344"/>
            <a:ext cx="17873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8306BDB-46BA-FBBF-A862-052207CCA028}"/>
              </a:ext>
            </a:extLst>
          </p:cNvPr>
          <p:cNvSpPr/>
          <p:nvPr/>
        </p:nvSpPr>
        <p:spPr>
          <a:xfrm>
            <a:off x="4032402" y="26001"/>
            <a:ext cx="1939720" cy="126043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527BB-9748-C618-C604-B01BC2A48F63}"/>
              </a:ext>
            </a:extLst>
          </p:cNvPr>
          <p:cNvSpPr/>
          <p:nvPr/>
        </p:nvSpPr>
        <p:spPr>
          <a:xfrm>
            <a:off x="117663" y="45154"/>
            <a:ext cx="1816913" cy="648673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Browse OSL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Marketplace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72A7EB-6C9F-D559-2997-1B545D0A0E9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934576" y="369491"/>
            <a:ext cx="2093214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9F8F65-E12F-5200-9E2C-BC226C372F8E}"/>
              </a:ext>
            </a:extLst>
          </p:cNvPr>
          <p:cNvSpPr/>
          <p:nvPr/>
        </p:nvSpPr>
        <p:spPr>
          <a:xfrm>
            <a:off x="2614471" y="381157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3C485-D380-694B-BEB3-C4F07884313E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2" name="Google Shape;451;p2">
            <a:extLst>
              <a:ext uri="{FF2B5EF4-FFF2-40B4-BE49-F238E27FC236}">
                <a16:creationId xmlns:a16="http://schemas.microsoft.com/office/drawing/2014/main" id="{5A67E248-B3E3-BF58-1294-859661C0DB90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63A967-8E55-0F38-1196-2CD40328C9C4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27E3292-8478-CCA7-86E1-B5151F9B80CA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Google Shape;1179;g1cb6d7410d9_0_180">
            <a:extLst>
              <a:ext uri="{FF2B5EF4-FFF2-40B4-BE49-F238E27FC236}">
                <a16:creationId xmlns:a16="http://schemas.microsoft.com/office/drawing/2014/main" id="{4635BAAA-48F1-2CB6-A5B0-00D74D860DBC}"/>
              </a:ext>
            </a:extLst>
          </p:cNvPr>
          <p:cNvCxnSpPr>
            <a:cxnSpLocks/>
            <a:stCxn id="24" idx="2"/>
            <a:endCxn id="23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451;p2">
            <a:extLst>
              <a:ext uri="{FF2B5EF4-FFF2-40B4-BE49-F238E27FC236}">
                <a16:creationId xmlns:a16="http://schemas.microsoft.com/office/drawing/2014/main" id="{680F9F90-F61D-7C96-2EE3-4B0F16EC9750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F5C107-08DE-A91A-3671-054A6D9B190E}"/>
              </a:ext>
            </a:extLst>
          </p:cNvPr>
          <p:cNvCxnSpPr>
            <a:cxnSpLocks/>
            <a:stCxn id="21" idx="3"/>
            <a:endCxn id="29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05A246-DE8B-3484-90A2-38B1A58E22B7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ACCD0D-6BB5-E895-A8E5-298B763B2BEA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323876-63F9-FC86-1947-58D8775D4590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2686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32755-3868-5223-40D6-4BE5C73A4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88EDDB38-C05D-8036-9D28-118A65C637A8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AC32DD90-4A70-CFCA-50C1-2B7E1B3264E0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TextBox 2161">
            <a:extLst>
              <a:ext uri="{FF2B5EF4-FFF2-40B4-BE49-F238E27FC236}">
                <a16:creationId xmlns:a16="http://schemas.microsoft.com/office/drawing/2014/main" id="{5D6C234F-309C-5F96-E54D-890CD495BAA2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25C82385-6F07-B8D0-4766-67D0985F563D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62CAC90C-8D00-1726-426F-DC24A9A9FF24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67E44BB9-4DA3-E1B7-D8E0-D635830FAA71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ADCC8E8D-17B9-B2E3-D2A5-476C9DC01945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DED7364A-4CBF-CE1E-6586-A75B45749F10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AE8672CB-1F68-D8DC-4B16-D261120736E9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C5E86ABB-0F67-374A-08B9-A2E77D4BDF42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07ACE3E7-FCEA-3343-9D17-5536E3106B37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6EC86CB1-6341-1F63-D788-1E1FF2ADC505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2BCA82D1-07F4-083A-B1B1-72F376B39AA7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CF37AEC1-99B1-7E79-C614-9AE9A5A11C0C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2B4AA109-0F10-8716-6277-B9DE7AEA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C8C7EA55-B2E4-9E37-35E0-28C9A3E0C35D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7D41C2D9-FB8C-A079-2690-7A69ACF14E39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E76320FB-E885-4DBE-2109-40986A4105AA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126F60E4-6462-2DF8-FA5C-4E1D732D31EC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3554027D-0423-3B5F-9440-C957A006B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931DD78B-8EF9-5698-2118-CADA09153822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8471D76D-A36B-6C96-43E2-A08516FB8BE0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3C8878F9-115D-03C2-BE94-B413BE4EC7A2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4A25DCD0-1CC6-EBDD-2C44-E302E0CD5406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7C7CBC69-06A2-AC02-8CEC-77B3DE1080A4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722FAB09-D19A-BC23-8ACB-04EDDD4B87BD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E10987DC-E3FA-6E66-7F7C-375C309E7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53BEBD1E-0846-3AFD-A4DF-E588DA4786AE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5E39A8C7-F3F6-9752-A946-87BDC649A052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AB93F65E-7CE1-4EEE-21C8-58D8245F5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F63A50C8-88A9-B74C-3111-4111B785C5BE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8814AA2A-1574-F666-BAD1-DE0D1C1DC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48936497-CB63-94A0-E1AD-8C4F6E9B96CF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A5EBFC46-60F0-0498-DE7E-D699E6F4D859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36AECAD5-C338-1040-2902-53449A8CC91B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6F18E40D-6C03-2EB6-3DED-C5412BDDDCB1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617FE8FF-2B9D-F384-7913-A40A0A296F3B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95980-4FA8-4D5A-BB4E-359915FA5853}"/>
              </a:ext>
            </a:extLst>
          </p:cNvPr>
          <p:cNvSpPr/>
          <p:nvPr/>
        </p:nvSpPr>
        <p:spPr>
          <a:xfrm>
            <a:off x="2242101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258CAB-D35D-F646-B5B3-FCAAD5C493A8}"/>
              </a:ext>
            </a:extLst>
          </p:cNvPr>
          <p:cNvCxnSpPr>
            <a:cxnSpLocks/>
            <a:endCxn id="2327" idx="2"/>
          </p:cNvCxnSpPr>
          <p:nvPr/>
        </p:nvCxnSpPr>
        <p:spPr>
          <a:xfrm>
            <a:off x="4327830" y="4181344"/>
            <a:ext cx="17873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936C07F-FB6F-5308-0635-CC0DE1FEC7AC}"/>
              </a:ext>
            </a:extLst>
          </p:cNvPr>
          <p:cNvSpPr/>
          <p:nvPr/>
        </p:nvSpPr>
        <p:spPr>
          <a:xfrm>
            <a:off x="8844901" y="3476877"/>
            <a:ext cx="2461211" cy="613630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188551-6EAC-9275-62E8-73C2C3648284}"/>
              </a:ext>
            </a:extLst>
          </p:cNvPr>
          <p:cNvSpPr/>
          <p:nvPr/>
        </p:nvSpPr>
        <p:spPr>
          <a:xfrm>
            <a:off x="7450136" y="345081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804AA-ECDA-FEF5-119C-5FEDAEC7F3AC}"/>
              </a:ext>
            </a:extLst>
          </p:cNvPr>
          <p:cNvSpPr/>
          <p:nvPr/>
        </p:nvSpPr>
        <p:spPr>
          <a:xfrm>
            <a:off x="5829114" y="3462637"/>
            <a:ext cx="905671" cy="1033497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TFS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clean state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7E3DD5-FE80-2082-FAC5-5E5AB29125A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34785" y="3979386"/>
            <a:ext cx="2101934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655D3A-D976-F8F6-5EA8-8E1FD02842A5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2" name="Google Shape;451;p2">
            <a:extLst>
              <a:ext uri="{FF2B5EF4-FFF2-40B4-BE49-F238E27FC236}">
                <a16:creationId xmlns:a16="http://schemas.microsoft.com/office/drawing/2014/main" id="{D50FC7F0-5FFA-6415-95E6-DA22A6966EEC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A6DD5-41DF-B89D-ED26-4CCC33715B17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FC645363-53D0-F5B3-7470-5EB7B5B22B3D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Google Shape;1179;g1cb6d7410d9_0_180">
            <a:extLst>
              <a:ext uri="{FF2B5EF4-FFF2-40B4-BE49-F238E27FC236}">
                <a16:creationId xmlns:a16="http://schemas.microsoft.com/office/drawing/2014/main" id="{6F5119B8-4F2F-69B0-012C-590972D9EF6F}"/>
              </a:ext>
            </a:extLst>
          </p:cNvPr>
          <p:cNvCxnSpPr>
            <a:cxnSpLocks/>
            <a:stCxn id="24" idx="2"/>
            <a:endCxn id="23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451;p2">
            <a:extLst>
              <a:ext uri="{FF2B5EF4-FFF2-40B4-BE49-F238E27FC236}">
                <a16:creationId xmlns:a16="http://schemas.microsoft.com/office/drawing/2014/main" id="{473944A1-961E-D3D9-7010-2209286982D6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EB7869-BA22-5224-442F-F8B1C3B9E879}"/>
              </a:ext>
            </a:extLst>
          </p:cNvPr>
          <p:cNvCxnSpPr>
            <a:cxnSpLocks/>
            <a:stCxn id="21" idx="3"/>
            <a:endCxn id="29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2E7654-37F3-DC99-A2D0-B5940C04F35A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4CA0A3-5D42-7382-E29A-B586ADDA83D0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71D7AE-D5D9-43B9-C168-A37C30E63EE9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9516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CCB6-C69C-91B9-1E00-4951B5D5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60FB4BDF-B480-EAB4-5EA3-CB377639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4E634B4-447B-1F05-470E-6005F0E1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9" name="Google Shape;201;g13440e4e2bd_0_86">
            <a:extLst>
              <a:ext uri="{FF2B5EF4-FFF2-40B4-BE49-F238E27FC236}">
                <a16:creationId xmlns:a16="http://schemas.microsoft.com/office/drawing/2014/main" id="{8C6F2C0E-DE29-4D77-67E1-883DBC44723B}"/>
              </a:ext>
            </a:extLst>
          </p:cNvPr>
          <p:cNvSpPr/>
          <p:nvPr/>
        </p:nvSpPr>
        <p:spPr>
          <a:xfrm>
            <a:off x="475485" y="2234395"/>
            <a:ext cx="10546476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64008" tIns="0" rIns="64008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Legacy UPFs are deployed on general-purpose CPUs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D83329A-8D3A-2171-A35A-0B4998361D00}"/>
              </a:ext>
            </a:extLst>
          </p:cNvPr>
          <p:cNvSpPr/>
          <p:nvPr/>
        </p:nvSpPr>
        <p:spPr>
          <a:xfrm>
            <a:off x="5223416" y="3265903"/>
            <a:ext cx="530029" cy="39651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201;g13440e4e2bd_0_86">
            <a:extLst>
              <a:ext uri="{FF2B5EF4-FFF2-40B4-BE49-F238E27FC236}">
                <a16:creationId xmlns:a16="http://schemas.microsoft.com/office/drawing/2014/main" id="{50A2F4DF-B552-5FDE-6F3B-D6E2C21773EE}"/>
              </a:ext>
            </a:extLst>
          </p:cNvPr>
          <p:cNvSpPr/>
          <p:nvPr/>
        </p:nvSpPr>
        <p:spPr>
          <a:xfrm>
            <a:off x="475485" y="4107899"/>
            <a:ext cx="10546476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64008" tIns="0" rIns="64008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Struggle to meet high-performance standards (uRLLC, eMBB)</a:t>
            </a:r>
          </a:p>
        </p:txBody>
      </p:sp>
    </p:spTree>
    <p:extLst>
      <p:ext uri="{BB962C8B-B14F-4D97-AF65-F5344CB8AC3E}">
        <p14:creationId xmlns:p14="http://schemas.microsoft.com/office/powerpoint/2010/main" val="511012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21275-A3E8-307D-F414-D58268E53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09D41103-B8AA-4C36-683E-8450D4DA6581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DA81BFD1-7C29-BDEC-F29E-66A92471B2E7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D364977C-0512-4A5C-84BD-96995B54A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642D7080-D90B-D164-D324-62AA64CD46A3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0CF7DB31-6DF7-3F7C-E0FC-C5267A132D4F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6C788FB3-82B2-A7A4-6CF5-CB8A144BEA03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1337BB18-2F44-AB8E-8050-9182719ED120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1ADAB3E2-3218-8115-4F3E-389D210579B3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4EE2311B-3E90-EDE7-6757-86E8A7576ECA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9A9F85A8-D7A6-05CF-1A13-FFE080306EB6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D4105EF2-09BE-311F-4209-D3C52C31B0C9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A129D968-2684-4666-3665-003DAA4FE952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882AED05-A84A-A44B-111C-EFE73194E564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B63873CA-30FB-47A5-B7BC-E8136885EF4A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235F81BA-897D-FFAC-44CC-E14E11B28ADB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D679085B-2067-C368-8D0C-4FA8B05A7FB7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285BC1B1-613E-90F3-6ADA-9643F19F0F28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1235E3C8-4530-0444-8325-6D3ACBB96478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32288F64-8990-57DF-E7F9-2BE1886BD297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BCCDCA46-F82F-3FC8-4B88-93E122982F7B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5BDB0B19-52E3-8328-8F90-2419157D5962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805066F3-E186-0469-AE76-5E1E7ECB20F7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ED40EE96-2B20-8905-1369-C4649A3DC33C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B77D43EF-812C-BF7D-48E1-CA0F6D17B631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3981963E-CE85-2594-8092-59F65A7BEDD2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518E8333-745C-A537-EA4C-F9635902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83CD0C7B-801C-B913-34AF-A7FBA50FAD8E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D15CAE37-A19B-2BBC-F590-44F6B12478F9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5A650D87-DC68-9DD5-DD0E-3EA35EBDC998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CFE20C5C-BCCB-3F61-02B6-7F58044B6D3D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2CC257D2-D01E-6893-C1C3-19AAD75D3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0400B513-61AA-D285-BD83-FF10BA17EB91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6B9CDB9E-AF53-7072-9012-5C041F5D932C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D68FB644-FD03-F2A7-0167-B67EBB68557E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A3C84EB0-3E75-5126-776B-8BBD2FA2BBA2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FB2D2726-B33A-58CF-AF51-45697299A763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31226186-DBE4-FF4E-22BA-FEE57C512AEB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299E7172-57AD-ABCC-AED0-32916EA775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88150939-0979-1EEF-E614-27C732BD43E8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97DE4E17-A390-EE99-0303-98765BF870A2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786E3DC0-B068-BE61-4B2F-931B93F51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60E2DD39-78EA-DB78-23FC-BF5FE0609F07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BE23F4ED-984D-9426-C810-25662455EE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090591D4-9D92-0B93-5D84-8C127117D48F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ECE2F1EF-12B7-1B34-8FD1-957C9725B495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D6719E02-57AD-7443-607B-9BE471E92BE4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8FC93D88-6358-6266-EC13-24898589651C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4EC3FA04-B8C2-E999-D4D6-8F9240977D3D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34CFD5-4B60-95E5-53CC-132DD91F79EF}"/>
              </a:ext>
            </a:extLst>
          </p:cNvPr>
          <p:cNvCxnSpPr>
            <a:cxnSpLocks/>
          </p:cNvCxnSpPr>
          <p:nvPr/>
        </p:nvCxnSpPr>
        <p:spPr>
          <a:xfrm>
            <a:off x="4327830" y="4181344"/>
            <a:ext cx="17873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9F01B95-FEFB-06C1-3299-4EE719A1249E}"/>
              </a:ext>
            </a:extLst>
          </p:cNvPr>
          <p:cNvSpPr/>
          <p:nvPr/>
        </p:nvSpPr>
        <p:spPr>
          <a:xfrm>
            <a:off x="2243695" y="2822672"/>
            <a:ext cx="1892312" cy="271617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AB586F-5FD9-1257-11DF-C226F930FF66}"/>
              </a:ext>
            </a:extLst>
          </p:cNvPr>
          <p:cNvSpPr/>
          <p:nvPr/>
        </p:nvSpPr>
        <p:spPr>
          <a:xfrm>
            <a:off x="1342082" y="3621864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A87E7B-E93D-D172-A957-CC69E4A6274A}"/>
              </a:ext>
            </a:extLst>
          </p:cNvPr>
          <p:cNvSpPr/>
          <p:nvPr/>
        </p:nvSpPr>
        <p:spPr>
          <a:xfrm>
            <a:off x="81345" y="3664012"/>
            <a:ext cx="1077792" cy="1033497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Deploy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5GC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0A7FE6-074F-9CF1-DE4C-65815581681F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>
            <a:off x="1159137" y="4180761"/>
            <a:ext cx="1084558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578DDA4-20AA-3685-2E1C-57CFF67275FA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46" name="Google Shape;451;p2">
            <a:extLst>
              <a:ext uri="{FF2B5EF4-FFF2-40B4-BE49-F238E27FC236}">
                <a16:creationId xmlns:a16="http://schemas.microsoft.com/office/drawing/2014/main" id="{F11476A2-C7C3-C600-C7F4-57A01394DAED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F705C4-A229-3000-2211-6A21B0168463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79089E7C-0A20-AC41-BF5E-63A1FE6F2F9E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9" name="Google Shape;1179;g1cb6d7410d9_0_180">
            <a:extLst>
              <a:ext uri="{FF2B5EF4-FFF2-40B4-BE49-F238E27FC236}">
                <a16:creationId xmlns:a16="http://schemas.microsoft.com/office/drawing/2014/main" id="{7BC95107-8EFE-9EAB-0B1B-D0E663361DC3}"/>
              </a:ext>
            </a:extLst>
          </p:cNvPr>
          <p:cNvCxnSpPr>
            <a:cxnSpLocks/>
            <a:stCxn id="48" idx="2"/>
            <a:endCxn id="47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451;p2">
            <a:extLst>
              <a:ext uri="{FF2B5EF4-FFF2-40B4-BE49-F238E27FC236}">
                <a16:creationId xmlns:a16="http://schemas.microsoft.com/office/drawing/2014/main" id="{2883F673-7AFD-0D1B-3D06-4012459441A1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480CFC4-5C75-B973-D595-0BB49EB737A2}"/>
              </a:ext>
            </a:extLst>
          </p:cNvPr>
          <p:cNvCxnSpPr>
            <a:cxnSpLocks/>
            <a:stCxn id="45" idx="3"/>
            <a:endCxn id="5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7A9829-F5EF-BACA-1B69-D7DC0180040B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4224DA-C94D-2DD2-E4C0-3474668C73B9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345333-83A3-B8A4-5696-00BE2CEFAD96}"/>
              </a:ext>
            </a:extLst>
          </p:cNvPr>
          <p:cNvCxnSpPr>
            <a:cxnSpLocks/>
            <a:stCxn id="52" idx="3"/>
            <a:endCxn id="47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37985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08D71-C841-5909-8592-5F687FCE6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7380C976-4017-790D-F9F2-33F81E0CC9B1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7AC15E9A-EB47-3CA8-4CF4-38263F59D6F4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D93F8648-7DB3-B18D-C802-D1450C427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2CC9044B-F8E8-69BF-0203-7E38CD4711C9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F3BC11AE-0A54-2B95-3D57-67B5AAC33AB3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C4ACBB11-BADB-5B1A-FDC6-C52D259561EB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04B34666-1183-A63C-65ED-B41A6B290F39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416B8F1D-5ED8-6357-A7BA-2B11FFBAD78F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05EC5A56-DC18-5DF3-67F4-88517E5449B5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2B678697-3D39-3B4C-E72A-30688D335BB9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4C8CB32F-0FF6-59BE-122C-035C3B78BD42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F6DFBD9A-349C-0D65-3071-F70B3FB69D21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087352B3-83DC-40E6-F6D0-B30A09AE94C9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26F4D5A6-EA64-3EF7-BAA0-E1F7FFF0E2D3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1BA100AF-3F49-EA0F-EF9E-975783E67D3F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EDFC6F4D-D2D6-ADFE-55CB-924E0CE569A3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1F4C5BDE-295D-3CC0-C765-E90FF9545CA0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DC1C5A5C-C05F-A26F-CE81-B4002FA9CD25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53F9D161-D57E-E0E7-F86D-EA4A454ED265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A2E3EC22-8343-E7A2-CCB4-F99EC63CD162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554947DA-C619-7217-56D6-6307F61F3AE2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925168D0-0F7A-4B95-C25D-003D11BE0F6A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12577798-8F9D-4595-E405-CE7C738C4DF0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A22295AB-5797-360F-2BF3-5969D3C35C10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248FFD1C-C72D-90CD-0121-439802406CB1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56240527-E05C-66B2-803C-BB33FF5F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F6698C8E-960F-1B58-382D-F3FB8C4CE463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82CAACB5-E9E3-EB4B-8FEE-8BE20FE64064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7A709CF4-B055-A458-D8B9-D81DEFB9A0E8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75613708-90C0-E4C0-8BA8-473FAE28612C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945E7447-F8AD-DA30-8CA9-5ADC22207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37FB86EA-4CA1-6A16-8D06-32F952E7DA8F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CEC989E1-3FE7-8E08-1F4B-29D2A4A83DFF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EB6C6CCA-8A58-0DC5-C5D2-C3237CF15C40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7C449B00-D170-0538-CDB4-D900033C95CE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0F2A7A10-F60C-A361-E0B8-A286B55A37A5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0D1DE661-F08C-BE2E-2882-1A84121CEA0A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4A21EA69-880D-9CA5-B9BD-2FF724F3A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9538F900-62B7-6A52-55E5-15724388E46B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50182A4A-AAB5-2793-A5B5-2C9834510070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8D752512-B931-8649-9428-A0B52AA36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3EBB207F-ACA9-7A74-5E25-6271403C2113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A64385E1-1B02-B7F1-FA88-37EB4DAD6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F56977CD-2FDA-6EC8-F92E-B911173953F4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59715B6B-B139-151D-9E46-2F15431C9326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85444758-1224-891E-7219-94BC3B12ADD5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C7606A18-F89D-DAF2-380C-DF0B236B8D82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4644447A-8ED5-8DDE-D55C-7941F85423D6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96B88D-FFDF-9715-CCD1-E6994BC7E198}"/>
              </a:ext>
            </a:extLst>
          </p:cNvPr>
          <p:cNvCxnSpPr>
            <a:cxnSpLocks/>
            <a:stCxn id="2180" idx="3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EEDA586-405A-7199-F7A6-18A6D26F75FB}"/>
              </a:ext>
            </a:extLst>
          </p:cNvPr>
          <p:cNvSpPr/>
          <p:nvPr/>
        </p:nvSpPr>
        <p:spPr>
          <a:xfrm>
            <a:off x="3004807" y="3706386"/>
            <a:ext cx="2714675" cy="95526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454B59-6F6F-CEAB-B837-868AD2E5BBCE}"/>
              </a:ext>
            </a:extLst>
          </p:cNvPr>
          <p:cNvSpPr/>
          <p:nvPr/>
        </p:nvSpPr>
        <p:spPr>
          <a:xfrm>
            <a:off x="6506278" y="3881875"/>
            <a:ext cx="2111218" cy="599232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Legacy UPF’s DNN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the Internet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F2A5A0-ED44-72F4-1CA9-39776513D42A}"/>
              </a:ext>
            </a:extLst>
          </p:cNvPr>
          <p:cNvCxnSpPr>
            <a:cxnSpLocks/>
            <a:stCxn id="31" idx="1"/>
            <a:endCxn id="17" idx="3"/>
          </p:cNvCxnSpPr>
          <p:nvPr/>
        </p:nvCxnSpPr>
        <p:spPr>
          <a:xfrm flipH="1">
            <a:off x="5719482" y="4181491"/>
            <a:ext cx="786796" cy="2529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0" name="Google Shape;1179;g1cb6d7410d9_0_180">
            <a:extLst>
              <a:ext uri="{FF2B5EF4-FFF2-40B4-BE49-F238E27FC236}">
                <a16:creationId xmlns:a16="http://schemas.microsoft.com/office/drawing/2014/main" id="{2AE75EC8-5580-21CB-AF09-8B9BED064BC6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D73B30-CA90-F1AF-4574-70F7D1CD4812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30" name="Google Shape;451;p2">
            <a:extLst>
              <a:ext uri="{FF2B5EF4-FFF2-40B4-BE49-F238E27FC236}">
                <a16:creationId xmlns:a16="http://schemas.microsoft.com/office/drawing/2014/main" id="{ACEFF3CC-3189-76F8-EC8E-CB3201BEA5C2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FCC3E6-1F89-A645-9821-8D44581CEEDC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703F786A-9B2E-43EE-B6C9-311BAD6510FD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4" name="Google Shape;1179;g1cb6d7410d9_0_180">
            <a:extLst>
              <a:ext uri="{FF2B5EF4-FFF2-40B4-BE49-F238E27FC236}">
                <a16:creationId xmlns:a16="http://schemas.microsoft.com/office/drawing/2014/main" id="{AC734339-399C-3E2E-719E-9F94E197C82C}"/>
              </a:ext>
            </a:extLst>
          </p:cNvPr>
          <p:cNvCxnSpPr>
            <a:cxnSpLocks/>
            <a:stCxn id="33" idx="2"/>
            <a:endCxn id="32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451;p2">
            <a:extLst>
              <a:ext uri="{FF2B5EF4-FFF2-40B4-BE49-F238E27FC236}">
                <a16:creationId xmlns:a16="http://schemas.microsoft.com/office/drawing/2014/main" id="{C3946DFB-A648-B491-0494-33C905753F27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1CEADF-9640-0C78-C78C-E71C117DDD90}"/>
              </a:ext>
            </a:extLst>
          </p:cNvPr>
          <p:cNvCxnSpPr>
            <a:cxnSpLocks/>
            <a:stCxn id="29" idx="3"/>
            <a:endCxn id="39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577439C-99E0-8646-23A1-FE4653072F10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4C748C-8612-BB04-0BDA-CCB8E89119AA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BB7D5B-872F-9604-EF62-E192E919EAE5}"/>
              </a:ext>
            </a:extLst>
          </p:cNvPr>
          <p:cNvCxnSpPr>
            <a:cxnSpLocks/>
            <a:stCxn id="38" idx="3"/>
            <a:endCxn id="32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31149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65823-AF53-EDF3-DC20-367506A7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852717DF-58D3-5961-30AB-42CD953E41EE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FEA6DB9F-75EF-E236-4843-D0D90723F7D9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48076EF0-B18E-2FCE-AD48-3B154F942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39535690-0978-A575-4CA0-4597DE755597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1E112445-809D-E9E9-7286-030C2895D6D7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1E85DBFE-4C22-75A3-5736-AE6D362E2709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76655E4D-0201-9101-2D3B-267345F6C129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AEC7C0D8-1C32-5261-BF09-55E5ADBDE85A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A46BA353-7FE5-18D4-9BAF-F97E26BE8B88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AEC628B3-12C2-682A-EBD3-DBEFD0566FDA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AB91196A-0D3E-7B98-8C20-404767AB391C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F1970F6C-69E9-DFC4-D34D-BB70C363B83F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1AB836D5-2459-7F35-EFE2-A33563B11272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AFE7C7B0-92DB-EE92-3247-77712CFFA25D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75FFEB9B-889D-535D-74A3-4B451A8F1FBA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09910C11-EE59-C061-1F00-14F62A433390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3B319254-2A2D-C9E0-EAD9-DFAA39FB9748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E765D6AB-C11D-87FB-419A-F56AA102B313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5707EFAD-35C7-16CE-BD08-92D2FE564B74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6A23133F-707D-4068-4F4E-14813CCC3F1A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3A3497EC-3CAC-2D29-B20B-F20CE446B110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8BD0B3F5-2D86-5740-16CE-A72E1DDD9E9D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B4B5F9CC-0285-F57F-800B-8EE6D410F347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082A8E7B-6952-6E08-02CB-6B156162BFFC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5C649F66-5F36-8578-9E63-5F1EAF80F3AD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B6468C66-B725-D942-2CDB-D87B3895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919B58D8-6BA9-CE36-1CE0-D65C11F403E1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41AA5AD6-291A-B067-2A68-181E76E6433E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40DA4B3B-60EB-E3F4-31EE-A5D4E1461697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F4410334-C977-BDDA-049F-437BF1E1F398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4CC16E84-EFF4-339E-1B4D-CC6EDD92E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F094757B-6CD8-88D3-C2F7-F86B01AF840F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936326B0-B0A1-6D0E-553D-9C939C140E33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80D5198D-00CD-451B-6574-836D2C8E4974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214E3286-C6E6-2DC1-3789-2366EDAA47B0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7A629045-4713-0703-3451-50E86A46AE36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575FA625-9349-2659-E73B-ED477E6C3881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7F9D3E62-0E42-E9B3-902F-720038AAD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C21FB533-E2C0-BA26-744F-9F6BDFD6A297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72CEEF21-7291-AFC8-FC31-DC599D9CA95D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D1AAAA70-2E33-B9C2-D0CD-62EDB381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842226B3-5B81-BF8A-2760-5D948B633C20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67CBE5B5-9780-ACA8-32DD-D84C58436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489D1814-1138-3DA6-6B6A-EF700B4F2E32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C772FDA2-2ABC-EFB9-269A-64A922838FD2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2822DCA9-8E65-BF07-A454-BB9FCEDCA1CE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1C97CABC-837E-7584-5B0D-0D6FD5C50864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B5C5DF5E-F55A-98CC-8F12-EA3D91B22448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F984F0-52EF-8477-C1A0-F58CD8483C90}"/>
              </a:ext>
            </a:extLst>
          </p:cNvPr>
          <p:cNvCxnSpPr>
            <a:cxnSpLocks/>
            <a:stCxn id="2180" idx="3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42CDF2A-E045-A71E-332A-CF4D605F9FEB}"/>
              </a:ext>
            </a:extLst>
          </p:cNvPr>
          <p:cNvSpPr/>
          <p:nvPr/>
        </p:nvSpPr>
        <p:spPr>
          <a:xfrm>
            <a:off x="596153" y="1443317"/>
            <a:ext cx="2186657" cy="416739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SD-Fabric UPF is up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AF10EA-7886-AC02-BA37-E240917EAFBB}"/>
              </a:ext>
            </a:extLst>
          </p:cNvPr>
          <p:cNvCxnSpPr>
            <a:cxnSpLocks/>
            <a:stCxn id="31" idx="3"/>
            <a:endCxn id="2181" idx="0"/>
          </p:cNvCxnSpPr>
          <p:nvPr/>
        </p:nvCxnSpPr>
        <p:spPr>
          <a:xfrm>
            <a:off x="2782810" y="1651687"/>
            <a:ext cx="679001" cy="1387055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389F0420-ECCE-0D0A-16D7-2864AE844975}"/>
              </a:ext>
            </a:extLst>
          </p:cNvPr>
          <p:cNvCxnSpPr>
            <a:cxnSpLocks/>
          </p:cNvCxnSpPr>
          <p:nvPr/>
        </p:nvCxnSpPr>
        <p:spPr>
          <a:xfrm flipV="1">
            <a:off x="3913941" y="2584116"/>
            <a:ext cx="4922778" cy="683226"/>
          </a:xfrm>
          <a:prstGeom prst="bentConnector3">
            <a:avLst>
              <a:gd name="adj1" fmla="val 50000"/>
            </a:avLst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629CE9D-10AF-8CDA-2E92-547640A80CFC}"/>
              </a:ext>
            </a:extLst>
          </p:cNvPr>
          <p:cNvSpPr/>
          <p:nvPr/>
        </p:nvSpPr>
        <p:spPr>
          <a:xfrm>
            <a:off x="5474166" y="5525793"/>
            <a:ext cx="6669517" cy="95526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6C184A-A261-5E56-4FDD-ACBDA7400C4A}"/>
              </a:ext>
            </a:extLst>
          </p:cNvPr>
          <p:cNvSpPr/>
          <p:nvPr/>
        </p:nvSpPr>
        <p:spPr>
          <a:xfrm>
            <a:off x="5962403" y="4056697"/>
            <a:ext cx="2631575" cy="599232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SD-Fabric UPF’s DNN is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Intranet (10.10.2.2)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9FD566-DAD9-AF45-610A-0180BCEB37D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278191" y="4655929"/>
            <a:ext cx="19080" cy="827868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AB02FD-12C5-9414-B587-97A53D1F9E80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5" name="Google Shape;451;p2">
            <a:extLst>
              <a:ext uri="{FF2B5EF4-FFF2-40B4-BE49-F238E27FC236}">
                <a16:creationId xmlns:a16="http://schemas.microsoft.com/office/drawing/2014/main" id="{F8E50408-E9BD-1E2E-99AA-B273132A78B7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2201D2-6E80-F58C-549A-ABEE6A1E5DED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4783F02C-4302-CE1C-E770-F4EE82E81DBD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8" name="Google Shape;1179;g1cb6d7410d9_0_180">
            <a:extLst>
              <a:ext uri="{FF2B5EF4-FFF2-40B4-BE49-F238E27FC236}">
                <a16:creationId xmlns:a16="http://schemas.microsoft.com/office/drawing/2014/main" id="{BCFA5B3B-CFCC-8BE1-CFAE-D828210F0581}"/>
              </a:ext>
            </a:extLst>
          </p:cNvPr>
          <p:cNvCxnSpPr>
            <a:cxnSpLocks/>
            <a:stCxn id="27" idx="2"/>
            <a:endCxn id="26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451;p2">
            <a:extLst>
              <a:ext uri="{FF2B5EF4-FFF2-40B4-BE49-F238E27FC236}">
                <a16:creationId xmlns:a16="http://schemas.microsoft.com/office/drawing/2014/main" id="{8FE792EF-8710-3CF2-C28B-12FD0C58564E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B8BB93-98E3-0D2C-0336-6179DF8B50E9}"/>
              </a:ext>
            </a:extLst>
          </p:cNvPr>
          <p:cNvCxnSpPr>
            <a:cxnSpLocks/>
            <a:stCxn id="24" idx="3"/>
            <a:endCxn id="3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A4CB9C-C7FB-5194-6D30-EE2CB1495CA2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24921B-9AEC-43C8-33F4-695452492C2F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E754AA-AF3D-1D52-E5EE-9CE84F9F34F1}"/>
              </a:ext>
            </a:extLst>
          </p:cNvPr>
          <p:cNvCxnSpPr>
            <a:cxnSpLocks/>
            <a:stCxn id="32" idx="3"/>
            <a:endCxn id="26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0445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BE239-5F8E-3BF4-B93F-905BC0F6D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DF8421FE-E91B-08ED-A24A-B87806752F97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3BB41251-6FE8-F138-90EC-C6FC7959E9F1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8203C620-4873-429B-38AA-D71E0CBCF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5B2A5BCC-219D-964A-305B-165C9D06A1DD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16E35020-3508-4857-DC9A-5A51A145F95A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03742822-3653-CE0B-0F09-67ED6305C0CE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72BFDFD5-54B5-B8EA-C36F-52176A97E606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45F08CB0-F865-AD7D-B2D5-5E2B282BE4FA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14C1636C-40DD-E145-98A5-96C575F8E339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AB6BC8E3-0455-B07E-C921-7995275421D6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9A4076B9-11FD-A801-6AC3-709A67F298A5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97298E45-27D5-9EA7-B042-1B537202F8CA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6393F5BD-45F1-26DC-17B5-F30F8108E6BD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C1819562-9F3F-5F5A-0222-91F1A3FAC68C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2D0E6ED3-59E2-8D98-85B8-E5228021FCDC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EAA3716A-8B61-9292-A4B1-48BB197AA35F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896F1EED-BC7E-C26F-FCC3-E8824E7015D6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4BEDF95B-C19C-5B01-7747-59E657DBCC46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90AC64B6-01E2-5FB6-583D-FA7CC1B4F770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41F28B3C-0EBE-2412-810F-574C6F37FA26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95648B60-CC3E-001D-D3E3-A5F6521DCD55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4F3BD0A9-6FE4-4025-4873-90169831FD87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7729AA4C-D65F-CF63-A003-5558301F8E65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EC002B5B-0CE6-F373-A4BE-8BA90C57CD35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18DC2B35-9499-7E70-D5D2-FDE03BE391EE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83A2390A-8AFB-3DE9-76A7-0179C38E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A00A1547-CF25-265B-4A74-532738D39A41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0CA63350-77E2-37DE-E405-23F70D3D3768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C485B26F-2B1C-F2ED-1E2A-0FB5D738B3ED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3F96DB12-3115-10A9-D2A2-38142EF6FDEC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4AB66A44-F613-BC2F-6CBB-FF76C4A01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FF3867F5-660A-9D12-6D69-E80329B67FD2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84476A92-E4B1-F540-0B7F-38CCC0A41FF1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0CB02E87-69F1-D233-1888-D39D9EA32672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4E5F0163-DE27-59EF-2F21-5863042A97B9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AEA4E94A-8D4C-F87E-E0B8-5EF8DFE7FBBA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2515BE74-058B-8B62-AA31-21389D2886F2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27AF88C6-A8DB-F881-0AB6-C22C9EC34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7EB0AB93-1186-6B85-CBF7-9148D074028A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D178E172-3896-227C-C7D4-72D19B82CE4A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A74A6C97-DF7F-B0E2-3847-5CF7DB829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1A17971D-6D73-3417-633B-1492DC386CC3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B1D2E220-A7EC-87FB-8ADE-3474F7FC1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E849A74B-E2CB-745B-433D-C31BA639F0C4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1829331B-C83B-0444-FBA9-2690F7E62A79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CA0B27F0-CE54-E2B2-1A6D-B16A24EB35C7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58DBBCC3-3E64-B502-9A22-6E64074F0BF8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D4B8F51D-4C55-406F-D1BF-5813ABFCE74D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208047-A947-24CF-23F1-EA15E4A84212}"/>
              </a:ext>
            </a:extLst>
          </p:cNvPr>
          <p:cNvCxnSpPr>
            <a:cxnSpLocks/>
            <a:stCxn id="2180" idx="3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FFF2FD3-EBB0-2BA5-9ADA-82F8DADD0948}"/>
              </a:ext>
            </a:extLst>
          </p:cNvPr>
          <p:cNvSpPr/>
          <p:nvPr/>
        </p:nvSpPr>
        <p:spPr>
          <a:xfrm>
            <a:off x="6161031" y="3556352"/>
            <a:ext cx="2070243" cy="680522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Deploy a Stratum-based P4 switch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5210F4B-1570-B81C-E4A1-CDD2013ED562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7196153" y="4236874"/>
            <a:ext cx="5986" cy="162891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" name="Google Shape;1179;g1cb6d7410d9_0_180">
            <a:extLst>
              <a:ext uri="{FF2B5EF4-FFF2-40B4-BE49-F238E27FC236}">
                <a16:creationId xmlns:a16="http://schemas.microsoft.com/office/drawing/2014/main" id="{6198C7FC-9563-C635-E6C7-6D26E64EAB08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CA41DF0-E459-A86F-0840-92A66EC421D4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4" descr="Stratum - Open Networking Foundation">
            <a:extLst>
              <a:ext uri="{FF2B5EF4-FFF2-40B4-BE49-F238E27FC236}">
                <a16:creationId xmlns:a16="http://schemas.microsoft.com/office/drawing/2014/main" id="{B964064B-F80B-69B5-6B93-8DDC243D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381C17-C0E0-DB8D-5FF9-AECE9AD62B73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1" name="Google Shape;451;p2">
            <a:extLst>
              <a:ext uri="{FF2B5EF4-FFF2-40B4-BE49-F238E27FC236}">
                <a16:creationId xmlns:a16="http://schemas.microsoft.com/office/drawing/2014/main" id="{96C63A02-1EB5-FA5B-96A4-C2317CBBBF67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10CA2-727F-0A61-B907-01144E9AF784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509B4A16-B0A8-67C3-1B71-BE4824890C28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Google Shape;1179;g1cb6d7410d9_0_180">
            <a:extLst>
              <a:ext uri="{FF2B5EF4-FFF2-40B4-BE49-F238E27FC236}">
                <a16:creationId xmlns:a16="http://schemas.microsoft.com/office/drawing/2014/main" id="{8A8ADA19-621C-D1CE-1E9E-BF1E3E130754}"/>
              </a:ext>
            </a:extLst>
          </p:cNvPr>
          <p:cNvCxnSpPr>
            <a:cxnSpLocks/>
            <a:stCxn id="23" idx="2"/>
            <a:endCxn id="22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451;p2">
            <a:extLst>
              <a:ext uri="{FF2B5EF4-FFF2-40B4-BE49-F238E27FC236}">
                <a16:creationId xmlns:a16="http://schemas.microsoft.com/office/drawing/2014/main" id="{1E23D5B0-BE29-E905-62D2-0392B21AE2B0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503D84-C467-0003-72BC-0CF6497868E9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BCBB710-D2D6-4D6D-EAB9-5865C1EE20BB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15C83F-6144-0030-D5B8-45805F0C7B69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63E4B1-AFB0-990F-1A27-C5DD75EB9104}"/>
              </a:ext>
            </a:extLst>
          </p:cNvPr>
          <p:cNvCxnSpPr>
            <a:cxnSpLocks/>
            <a:stCxn id="29" idx="3"/>
            <a:endCxn id="22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34" name="Picture 12">
            <a:extLst>
              <a:ext uri="{FF2B5EF4-FFF2-40B4-BE49-F238E27FC236}">
                <a16:creationId xmlns:a16="http://schemas.microsoft.com/office/drawing/2014/main" id="{D8B5A362-6687-C0EC-94BF-113C25F0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E70BAD-0585-EF80-B24C-C7DDADD74CA5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3D7A65-13CB-5145-794D-40A1AEA9FC3B}"/>
              </a:ext>
            </a:extLst>
          </p:cNvPr>
          <p:cNvCxnSpPr>
            <a:cxnSpLocks/>
            <a:stCxn id="34" idx="3"/>
            <a:endCxn id="29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26799ED-CA5D-2CA5-4EE2-409BC006D126}"/>
              </a:ext>
            </a:extLst>
          </p:cNvPr>
          <p:cNvSpPr/>
          <p:nvPr/>
        </p:nvSpPr>
        <p:spPr>
          <a:xfrm>
            <a:off x="5512261" y="4899365"/>
            <a:ext cx="1599554" cy="513192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P4 program is installed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4E77249-0432-A7A0-07BF-F453DD7A50BA}"/>
              </a:ext>
            </a:extLst>
          </p:cNvPr>
          <p:cNvSpPr/>
          <p:nvPr/>
        </p:nvSpPr>
        <p:spPr>
          <a:xfrm>
            <a:off x="6871955" y="3000582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973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6126-B6CC-6C6F-3C21-57AE297F0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10F233A7-F624-AA72-A204-86E9AE421CFD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3B243EAA-8262-C656-2C1A-6D8F0D3D34F3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F8A512CF-8603-92C4-2B25-000E3CCFF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DDEFB756-6166-4EF0-939F-C5A1A47BF1A2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6FF86B81-DC8F-7234-2B25-B39FD2C26DCA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23050456-40B5-87F9-3DDC-EBD2FC1A7E54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C78E4E20-F231-1038-5026-E1036494F840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98F1E0C0-CEC3-DEBB-4DF2-D545D325A5E8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FCAED977-2B9A-93C4-BE9C-1033B30AFFC8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BFDBF46D-0F26-7DAC-E57B-708A4A32C4D5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2FA28277-5C67-044C-9DF1-B1E3D26A93C1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F46C090A-1446-EB05-D32F-9D97FC274E19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EA778839-5DA9-483C-1CA0-772BC6B04B9B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17E5F5F9-F729-5865-97DA-88E67E71700C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A57937E6-1D53-11E2-2A61-719BE90A9FC0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81A76506-F504-BE15-720B-BFE8DC81AB68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788AF5A6-3994-DE7F-E125-AB4BD51C5216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A10A925F-7D79-C18B-63D6-9ED9003112B9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6318EB5F-1291-5DDB-65B5-24D6A2FA64A5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3B0777BC-DBE9-1C5E-1A16-F0C9F61D1799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CEE6DC48-4CC5-623D-59BB-57067D94D72C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3895BF42-C40A-EE4A-9298-B6C8346A3F28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AA488A83-17A4-3C8F-644A-D937FA031271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C30A8995-68E0-1328-4C2E-7C86DC270381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92A44D2C-7187-2C54-431D-9322B8E55D36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7600A45B-F942-D075-614E-57602A2B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18CF67DA-4186-8B80-4E62-5D595C7BC1A2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FB825C4A-6A70-1934-B5C9-637483F23919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40A64550-1CE7-A1C3-FBD4-EBE79BD6EE31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0A4FDB27-DC77-5717-9DD0-FFAFF44F5342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74E09635-BCD9-5689-7F54-A102FE615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B7283E43-6351-E2F8-7556-45E0959AA65C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31F5AFA0-8DCB-11BC-2B94-D156BD88A71C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9EB9FDCE-5418-2FE1-CD0B-D7ADFE01B9E8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7B4CA843-5060-7BE3-0098-F381D8832AB5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BEE4A6CA-5116-1515-FA7C-1ED878100F47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9A735997-8B68-B5EC-FBBD-8F005488BDF4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7BAA78FD-9602-5C08-014B-CDDB81542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27D51249-17E5-CB3D-D313-57B9E99541AC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541063D1-9247-67E5-7498-7924DEE89AE4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4723CC2E-015E-9FB3-5980-7AA31C16F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B472E316-15C1-CD34-AAAE-1BAAB3CEC57F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10F58F62-4BE8-97A9-CF04-7B84AEEAA2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9D240EC4-E80C-545F-56E0-7D252458A3A1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3FC37519-18A4-A447-6369-1497134054B0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A0CCC630-0B44-39D1-FDC8-2A74252E23FC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3979576F-B144-BA39-75A1-62EF1D99E843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FC2685F0-917D-D509-3351-C0BE811FD6A8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C9A790-D1A5-CC48-E1F7-9C1D0DA4B7E3}"/>
              </a:ext>
            </a:extLst>
          </p:cNvPr>
          <p:cNvCxnSpPr>
            <a:cxnSpLocks/>
            <a:stCxn id="2180" idx="3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" name="Google Shape;1179;g1cb6d7410d9_0_180">
            <a:extLst>
              <a:ext uri="{FF2B5EF4-FFF2-40B4-BE49-F238E27FC236}">
                <a16:creationId xmlns:a16="http://schemas.microsoft.com/office/drawing/2014/main" id="{323BCF0F-21D8-89B4-2059-B944C3EF4707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C9F3E-8F2C-9446-6C8E-B0965D6F5DE1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4" descr="Stratum - Open Networking Foundation">
            <a:extLst>
              <a:ext uri="{FF2B5EF4-FFF2-40B4-BE49-F238E27FC236}">
                <a16:creationId xmlns:a16="http://schemas.microsoft.com/office/drawing/2014/main" id="{E91AA0EC-D36D-8C60-3043-C8A0C932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FB4E46-F16A-974D-934A-D4568DC7463D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1" name="Google Shape;451;p2">
            <a:extLst>
              <a:ext uri="{FF2B5EF4-FFF2-40B4-BE49-F238E27FC236}">
                <a16:creationId xmlns:a16="http://schemas.microsoft.com/office/drawing/2014/main" id="{0208AEA1-BE71-A01C-9F30-D87A53C66CC4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578AF-DD17-C76E-9212-CCAF7A913BC6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612CB7B4-979C-DC04-19D3-89363321BA74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Google Shape;1179;g1cb6d7410d9_0_180">
            <a:extLst>
              <a:ext uri="{FF2B5EF4-FFF2-40B4-BE49-F238E27FC236}">
                <a16:creationId xmlns:a16="http://schemas.microsoft.com/office/drawing/2014/main" id="{9B6E53A2-5E3F-2B4B-AD99-169627F25E91}"/>
              </a:ext>
            </a:extLst>
          </p:cNvPr>
          <p:cNvCxnSpPr>
            <a:cxnSpLocks/>
            <a:stCxn id="23" idx="2"/>
            <a:endCxn id="22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451;p2">
            <a:extLst>
              <a:ext uri="{FF2B5EF4-FFF2-40B4-BE49-F238E27FC236}">
                <a16:creationId xmlns:a16="http://schemas.microsoft.com/office/drawing/2014/main" id="{D21B8FC4-1D54-60ED-C925-BB6B189401D3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AB1F06-2ED5-C2D6-0584-80EA5E286F88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B9FC7E-11A2-2712-F8C7-D87DB344226A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49129B-FF9E-6185-0201-E4D7B54FFAEF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8FEB2B-EFDC-BE49-4828-7A3105E88CB8}"/>
              </a:ext>
            </a:extLst>
          </p:cNvPr>
          <p:cNvCxnSpPr>
            <a:cxnSpLocks/>
            <a:stCxn id="29" idx="3"/>
            <a:endCxn id="22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34" name="Picture 12">
            <a:extLst>
              <a:ext uri="{FF2B5EF4-FFF2-40B4-BE49-F238E27FC236}">
                <a16:creationId xmlns:a16="http://schemas.microsoft.com/office/drawing/2014/main" id="{1C1CBC70-59DA-CA63-C330-EBA90567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60E60C-EB1E-FA5D-B998-16D24F7C2634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FABC93-F3C7-52E1-5FFC-99D058289CF2}"/>
              </a:ext>
            </a:extLst>
          </p:cNvPr>
          <p:cNvCxnSpPr>
            <a:cxnSpLocks/>
            <a:stCxn id="34" idx="3"/>
            <a:endCxn id="29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8517F2B-B81C-72D4-9D6F-598D1A818B5B}"/>
              </a:ext>
            </a:extLst>
          </p:cNvPr>
          <p:cNvSpPr/>
          <p:nvPr/>
        </p:nvSpPr>
        <p:spPr>
          <a:xfrm>
            <a:off x="239045" y="684909"/>
            <a:ext cx="2528339" cy="680522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Monitoring  service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pre-installed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176541-E590-BE25-27BC-2AE7FABBAEF4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927392" y="1365431"/>
            <a:ext cx="0" cy="812393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4" name="Straight Connector 43">
            <a:extLst>
              <a:ext uri="{FF2B5EF4-FFF2-40B4-BE49-F238E27FC236}">
                <a16:creationId xmlns:a16="http://schemas.microsoft.com/office/drawing/2014/main" id="{76DE8466-622F-3A2E-A4D2-2B888CAEEDC4}"/>
              </a:ext>
            </a:extLst>
          </p:cNvPr>
          <p:cNvCxnSpPr>
            <a:cxnSpLocks/>
            <a:stCxn id="6" idx="0"/>
            <a:endCxn id="24" idx="3"/>
          </p:cNvCxnSpPr>
          <p:nvPr/>
        </p:nvCxnSpPr>
        <p:spPr>
          <a:xfrm rot="16200000" flipV="1">
            <a:off x="3124163" y="2186553"/>
            <a:ext cx="379146" cy="9213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C4D7B1C-A35F-96A9-7826-B1CAD1E800BE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oogle Shape;451;p2">
            <a:extLst>
              <a:ext uri="{FF2B5EF4-FFF2-40B4-BE49-F238E27FC236}">
                <a16:creationId xmlns:a16="http://schemas.microsoft.com/office/drawing/2014/main" id="{C34E441E-CD1B-69D0-82A9-EF879CF10141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CAE817-0048-67B6-8010-ABF0C5F926A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2AFD54C-FF10-A2EE-FF3A-EAD7AD7460EB}"/>
              </a:ext>
            </a:extLst>
          </p:cNvPr>
          <p:cNvSpPr/>
          <p:nvPr/>
        </p:nvSpPr>
        <p:spPr>
          <a:xfrm>
            <a:off x="2825358" y="781632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750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ABE3-FE8D-D5AC-D547-EFC9B9F3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E7E9BE54-2019-0BDC-2C7D-D17C6235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System State – Demo</a:t>
            </a:r>
          </a:p>
        </p:txBody>
      </p:sp>
      <p:sp>
        <p:nvSpPr>
          <p:cNvPr id="65" name="Contenidor de número de diapositiva 5">
            <a:extLst>
              <a:ext uri="{FF2B5EF4-FFF2-40B4-BE49-F238E27FC236}">
                <a16:creationId xmlns:a16="http://schemas.microsoft.com/office/drawing/2014/main" id="{079F6EF0-2210-DF6F-A8AD-A94E3C14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4" descr="REC video icon in flat style. 24367741 Vector Art at Vecteezy">
            <a:extLst>
              <a:ext uri="{FF2B5EF4-FFF2-40B4-BE49-F238E27FC236}">
                <a16:creationId xmlns:a16="http://schemas.microsoft.com/office/drawing/2014/main" id="{5BF5EEE7-44E0-5A9F-244D-A22F9C7F6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1853" r="5259" b="8563"/>
          <a:stretch>
            <a:fillRect/>
          </a:stretch>
        </p:blipFill>
        <p:spPr bwMode="auto">
          <a:xfrm>
            <a:off x="3584127" y="3219189"/>
            <a:ext cx="893844" cy="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emo video icon set demo video room conference board vector symbol in a  black filled and outlined style business product demo video website sign |  Premium Vector">
            <a:extLst>
              <a:ext uri="{FF2B5EF4-FFF2-40B4-BE49-F238E27FC236}">
                <a16:creationId xmlns:a16="http://schemas.microsoft.com/office/drawing/2014/main" id="{E6329AF7-40C8-8217-FFD7-B8B290BB8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31887" r="21646" b="32126"/>
          <a:stretch>
            <a:fillRect/>
          </a:stretch>
        </p:blipFill>
        <p:spPr bwMode="auto">
          <a:xfrm>
            <a:off x="4742688" y="2661216"/>
            <a:ext cx="2133600" cy="1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9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57796-F72D-D949-7B94-D9F9FC773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D3C727D5-783D-5138-9A6D-97B6350E1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216157-F90F-5E3F-D61D-AD8D95C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302758"/>
            <a:ext cx="8079258" cy="1235453"/>
          </a:xfrm>
        </p:spPr>
        <p:txBody>
          <a:bodyPr/>
          <a:lstStyle/>
          <a:p>
            <a:pPr algn="r"/>
            <a:r>
              <a:rPr lang="en-US"/>
              <a:t>Closed-loop Service</a:t>
            </a:r>
            <a:br>
              <a:rPr lang="en-US"/>
            </a:br>
            <a:r>
              <a:rPr lang="en-US"/>
              <a:t>Design &amp; Ordering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8D59C4-2FDC-48A6-9F65-41341A259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1" y="4704969"/>
            <a:ext cx="8079258" cy="781431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8A52E-8F44-0B83-1B29-AB6E92F7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36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D680B7-EC12-7A2E-9860-0893B61A2C7C}"/>
              </a:ext>
            </a:extLst>
          </p:cNvPr>
          <p:cNvSpPr/>
          <p:nvPr/>
        </p:nvSpPr>
        <p:spPr>
          <a:xfrm>
            <a:off x="6432177" y="3302758"/>
            <a:ext cx="587192" cy="530492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878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EAC56-44ED-72E4-F47E-E077B8C0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BB8D03BE-F715-DD29-4475-51CF934A20A2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A6BB4F1A-92E4-F6DE-C496-4B72FBACD2B4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27EAD8D5-FE43-8CBE-28C9-9B65AE194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EEE1DC46-38BF-8649-CC64-1E7840FFEA51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9D61B9C2-042E-5CBF-9956-DC9E9ACB2912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D954200E-5BF3-7CC0-23E4-22B4D2ED5420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98E8DED7-34E7-3D6E-DCC8-91999BC910C9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60AAC11F-0E0C-F56E-C994-744ADB97C897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FC950085-82D4-2A8F-C448-A82D8670D902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56DB6A23-16C4-2C1C-96CF-A947437B5FB2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22334495-1F49-3314-6D23-94643D4CDAA1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CE252B56-8ACC-8BA5-56CD-4C2F3DA9F122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5CAF8D0A-C040-EB49-9FB9-46F7D87467EE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3BDB9EF7-FB2B-6F37-AC89-7CE7352CD5F9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398C7F36-39D1-C8F5-AE32-19638EBB6259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A70C8E2B-A05A-7EB7-95AA-EDF19A971D52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2E0B507E-3843-7248-52D9-0797651F2670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939D5D48-7FEB-F8E2-6971-7452CEA39A2E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4CB02626-7A06-DB1C-901F-E455241713FD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6E38BA26-15A8-C2A0-A60D-19161E629888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2449511F-E869-F477-2030-0D89A3FF3DB0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D623E0F9-AB8C-482A-F3AD-D400CA7522DA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B3D92BC0-7A49-1E71-D71F-40C93562D6EC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F32B6F58-36F5-09EF-6D8D-1285C4942BB3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CB78D48D-C534-50EC-31D7-BEDF4BFD7CF9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6472CA1B-8904-4931-313C-DD3B525F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8C8725CD-8C89-58F0-AB2B-D1197D8D052F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36C63048-3293-56C2-C0D1-C9FBBD7F1290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68DB0485-AF5A-0561-0A56-A3CADB78451B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3EAA388D-31D4-F77D-241B-7220E115FF52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9D642824-BBCE-65F9-C812-1266BE0E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29188568-2BAB-1B40-9F9A-8D952E207456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2528736C-5284-70E3-14C4-4E5325C4867E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DF3B3E28-6EF4-F288-CFCD-9855A386D00F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AB68A841-B1C3-97D2-18C6-406D90DCBE9E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AEFDCC16-7998-66B3-4161-89D5292E4A29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EF9BC672-8A0F-36BE-F4CA-8D029816073A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E448AE55-7CA9-DBD8-89EA-5F850B795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AAD1D837-188B-D98F-99FD-C712E657E0A0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C4C111E9-1AF8-6FB4-2C66-FAD2B43E34CC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B46675BC-4E86-5758-39CF-68AF20011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6A66013C-F227-E042-E987-ECB6EE603007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E993B198-0948-938C-BABF-3B3CDC67CD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EF26EDF5-7A47-D4EF-8F5A-AB6BB2DB852D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3D290F0C-C877-00AA-3099-3160BE182393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89F70420-ED50-C988-D5CD-105678DD3BB3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05048339-B1DB-8A10-012C-3C7839FF4138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1A5B0837-1988-260E-3917-8EAD8075FC6F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C7FB46-932E-9FE6-4B83-21033B362229}"/>
              </a:ext>
            </a:extLst>
          </p:cNvPr>
          <p:cNvCxnSpPr>
            <a:cxnSpLocks/>
            <a:stCxn id="2180" idx="3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" name="Google Shape;1179;g1cb6d7410d9_0_180">
            <a:extLst>
              <a:ext uri="{FF2B5EF4-FFF2-40B4-BE49-F238E27FC236}">
                <a16:creationId xmlns:a16="http://schemas.microsoft.com/office/drawing/2014/main" id="{C832111D-1203-C69B-1EF3-F6BB4406455C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7797666-835B-6972-5829-637332305A23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4" descr="Stratum - Open Networking Foundation">
            <a:extLst>
              <a:ext uri="{FF2B5EF4-FFF2-40B4-BE49-F238E27FC236}">
                <a16:creationId xmlns:a16="http://schemas.microsoft.com/office/drawing/2014/main" id="{AD21E620-1208-5598-8577-E6319C7E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190DA9-6F7D-7485-E940-670FD72C87E4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1" name="Google Shape;451;p2">
            <a:extLst>
              <a:ext uri="{FF2B5EF4-FFF2-40B4-BE49-F238E27FC236}">
                <a16:creationId xmlns:a16="http://schemas.microsoft.com/office/drawing/2014/main" id="{806D81A1-23E8-2186-40EC-F4B5993F8867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A3150-319C-D1F5-6DC4-8F54D155AA9A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24AF64C0-B7D9-3E76-8539-5D210F7A8030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Google Shape;1179;g1cb6d7410d9_0_180">
            <a:extLst>
              <a:ext uri="{FF2B5EF4-FFF2-40B4-BE49-F238E27FC236}">
                <a16:creationId xmlns:a16="http://schemas.microsoft.com/office/drawing/2014/main" id="{771CE642-8F27-6C0E-3C1B-BF214D83AFD5}"/>
              </a:ext>
            </a:extLst>
          </p:cNvPr>
          <p:cNvCxnSpPr>
            <a:cxnSpLocks/>
            <a:stCxn id="23" idx="2"/>
            <a:endCxn id="22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451;p2">
            <a:extLst>
              <a:ext uri="{FF2B5EF4-FFF2-40B4-BE49-F238E27FC236}">
                <a16:creationId xmlns:a16="http://schemas.microsoft.com/office/drawing/2014/main" id="{BAE37116-8E97-18D9-FAE9-5EBB15E2EB1D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798878-0212-B6DF-7742-260A799E2D69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2929C00-0BA3-3F8F-5929-E9BFB3A4EF28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FE43A-87A8-5651-4834-C813F264C589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5D572E-1BF8-E344-430F-F9D90B9BEA1B}"/>
              </a:ext>
            </a:extLst>
          </p:cNvPr>
          <p:cNvCxnSpPr>
            <a:cxnSpLocks/>
            <a:stCxn id="29" idx="3"/>
            <a:endCxn id="22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34" name="Picture 12">
            <a:extLst>
              <a:ext uri="{FF2B5EF4-FFF2-40B4-BE49-F238E27FC236}">
                <a16:creationId xmlns:a16="http://schemas.microsoft.com/office/drawing/2014/main" id="{273CDE77-8859-20F6-E7E9-73B6A29F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CC87E7-EACA-91E8-8931-682E63A6D809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AD0477-DFEC-76BF-F5B1-504A331AB08C}"/>
              </a:ext>
            </a:extLst>
          </p:cNvPr>
          <p:cNvCxnSpPr>
            <a:cxnSpLocks/>
            <a:stCxn id="34" idx="3"/>
            <a:endCxn id="29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" name="Straight Connector 43">
            <a:extLst>
              <a:ext uri="{FF2B5EF4-FFF2-40B4-BE49-F238E27FC236}">
                <a16:creationId xmlns:a16="http://schemas.microsoft.com/office/drawing/2014/main" id="{7FEE2B18-AD34-8752-ADC8-82A3A7EB26A4}"/>
              </a:ext>
            </a:extLst>
          </p:cNvPr>
          <p:cNvCxnSpPr>
            <a:cxnSpLocks/>
            <a:stCxn id="6" idx="0"/>
            <a:endCxn id="24" idx="3"/>
          </p:cNvCxnSpPr>
          <p:nvPr/>
        </p:nvCxnSpPr>
        <p:spPr>
          <a:xfrm rot="16200000" flipV="1">
            <a:off x="3124163" y="2186553"/>
            <a:ext cx="379146" cy="9213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59C7DC6-F5C5-9B63-4FC9-3B75FF80AEC0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oogle Shape;451;p2">
            <a:extLst>
              <a:ext uri="{FF2B5EF4-FFF2-40B4-BE49-F238E27FC236}">
                <a16:creationId xmlns:a16="http://schemas.microsoft.com/office/drawing/2014/main" id="{A6B2E258-4F1E-29B3-0055-586C82056358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E0799A-5F80-2399-16DB-9F09DDA209C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5467F8-E16E-3C87-2999-F42400B8AA67}"/>
              </a:ext>
            </a:extLst>
          </p:cNvPr>
          <p:cNvSpPr/>
          <p:nvPr/>
        </p:nvSpPr>
        <p:spPr>
          <a:xfrm>
            <a:off x="4032401" y="26001"/>
            <a:ext cx="3994265" cy="1668554"/>
          </a:xfrm>
          <a:prstGeom prst="rect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F2D1F-E123-C0B7-9FCC-B090853C3115}"/>
              </a:ext>
            </a:extLst>
          </p:cNvPr>
          <p:cNvSpPr/>
          <p:nvPr/>
        </p:nvSpPr>
        <p:spPr>
          <a:xfrm>
            <a:off x="56784" y="170332"/>
            <a:ext cx="1763071" cy="1353670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5G Monitoring service gets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events from the 5GC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7B422-9C28-42B1-9A28-89C03FD7DAC8}"/>
              </a:ext>
            </a:extLst>
          </p:cNvPr>
          <p:cNvSpPr/>
          <p:nvPr/>
        </p:nvSpPr>
        <p:spPr>
          <a:xfrm>
            <a:off x="8641976" y="1271959"/>
            <a:ext cx="3450673" cy="676096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TFS Controller service invokes a P4 UPF via the TFS service API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Google Shape;451;p2">
            <a:extLst>
              <a:ext uri="{FF2B5EF4-FFF2-40B4-BE49-F238E27FC236}">
                <a16:creationId xmlns:a16="http://schemas.microsoft.com/office/drawing/2014/main" id="{779278A9-C628-A0E9-427B-6ECCF0D29DE6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51;p2">
            <a:extLst>
              <a:ext uri="{FF2B5EF4-FFF2-40B4-BE49-F238E27FC236}">
                <a16:creationId xmlns:a16="http://schemas.microsoft.com/office/drawing/2014/main" id="{FE62C8D6-B7EA-E962-78AE-F1E071EAEB84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43">
            <a:extLst>
              <a:ext uri="{FF2B5EF4-FFF2-40B4-BE49-F238E27FC236}">
                <a16:creationId xmlns:a16="http://schemas.microsoft.com/office/drawing/2014/main" id="{8E6BB992-8977-542E-40FB-E367D758058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7" name="Straight Connector 43">
            <a:extLst>
              <a:ext uri="{FF2B5EF4-FFF2-40B4-BE49-F238E27FC236}">
                <a16:creationId xmlns:a16="http://schemas.microsoft.com/office/drawing/2014/main" id="{D0BEF341-BCD1-A666-67ED-6DFE2027FBB8}"/>
              </a:ext>
            </a:extLst>
          </p:cNvPr>
          <p:cNvCxnSpPr>
            <a:cxnSpLocks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D02021F-A53A-988B-8A7F-FB6117DB5F63}"/>
              </a:ext>
            </a:extLst>
          </p:cNvPr>
          <p:cNvSpPr/>
          <p:nvPr/>
        </p:nvSpPr>
        <p:spPr>
          <a:xfrm>
            <a:off x="573786" y="1587319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468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E023E-F4F6-ACF1-9A6B-DDB6A71C6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0984EA2E-F2D8-3DE5-D5BA-F550ACC415F9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74030826-2A9A-4C93-8E2C-564232C32EF2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C84651C2-C9F3-AECF-6634-150E02548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13FEFF7C-B6F0-1A1C-DB7A-D142E234DC06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2C8C7D59-CC44-D75C-7CF4-2353AD46311B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700381EA-7128-9388-AC5C-E326AD42F91C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35BB1672-7798-C582-346E-D7D725672DA5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4C7D4CF3-47A7-6263-94A5-72BF29294663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34AFC088-8741-CE12-E521-A03F5665B732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796A7B62-49F2-9EE8-D523-AA87E7086F1B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FCA25154-D37F-B1D8-8B81-9801EBBDF948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4CC320E5-18A2-7D85-B87D-F686FBF60E36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9046D123-1823-FED4-253C-F59590A372EF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7F8D3F6E-5CE4-C8E5-0779-6E07B8DF7DE9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F80CEABA-7EE7-8EBE-6906-251B014740C0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ACDFC9E7-4A67-7F73-8075-799FD7424A7E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B2D284BA-763D-52A3-2778-91E247363A86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5405E0B4-F7D0-DAC6-EFE7-F21FCA72C9B6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55D30CCC-1082-F4F2-1EA5-B4027C24D9B4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AF17CD86-23F2-94DE-CC7D-74AD38A5E51C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DAE7360A-3014-8618-DCD6-219EA345622A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C774065E-3182-0477-F933-332B94C98DD9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E78F5D93-1E4C-DB23-10F9-BAC31DCD988D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34CF008D-724C-EE7D-A2D5-AD18278D1136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FF84FCC9-E850-2ABA-D6E0-EF7815AB41C6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6879093C-9A29-E788-AECE-E99FAAAA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AB8BC5F0-5137-5760-52F0-C87880822DF8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F478F82F-147B-6590-9C26-1399CFAE0697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B64328C2-836A-69EB-57AB-379F126955EF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52475AB2-FD4D-193F-8D69-238D553006D2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180F64D4-BD3D-D128-A455-B2EC06962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26E25577-BB8C-DEBD-3CED-C6355F00D7C4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FBEEAFC6-C761-AC7B-E1D4-97A568A1865F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8759671B-EFF7-3750-88F3-FE10F4E5586E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65D0D413-0D02-341D-37A8-EC1010259419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D9CBEC72-98CE-FD39-43E6-07CFA6B6AAB1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7EA5D30C-484B-03DD-F780-2A86F6BE6C5D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F13CF08C-24F4-7B83-8F6B-F7A3659E8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767C91AC-28F1-F8C9-4C66-FC2610B6A918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4620AE70-C52E-516A-CCA3-A6A6FE130DD0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7EC9CBB1-BC1C-4A57-273E-5A37E76DE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D6F54F8C-4AAF-AD96-D211-4E23B96EA3D7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D3183CEB-0AB9-B923-38B0-814A03B95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5EEE3F58-B1D3-92DB-3569-CA5A0F06DA3A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B64D04F4-BE3F-0C40-CB33-56DA85340916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391917A7-3177-A3D3-8AD1-B540DD018E12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8FA41666-8FEB-77E7-48C0-A944C88FBC64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00CE5952-9BC7-A2C5-A13D-6D89D50956D5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98C385-B4B4-F198-3AEB-558D32EA4E1A}"/>
              </a:ext>
            </a:extLst>
          </p:cNvPr>
          <p:cNvCxnSpPr>
            <a:cxnSpLocks/>
            <a:stCxn id="2180" idx="3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" name="Google Shape;1179;g1cb6d7410d9_0_180">
            <a:extLst>
              <a:ext uri="{FF2B5EF4-FFF2-40B4-BE49-F238E27FC236}">
                <a16:creationId xmlns:a16="http://schemas.microsoft.com/office/drawing/2014/main" id="{25A3D5ED-5B62-E5F8-A0CE-8A365D499FD5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5611A8F-C47E-E0B9-15B5-B507EB6762DF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4" descr="Stratum - Open Networking Foundation">
            <a:extLst>
              <a:ext uri="{FF2B5EF4-FFF2-40B4-BE49-F238E27FC236}">
                <a16:creationId xmlns:a16="http://schemas.microsoft.com/office/drawing/2014/main" id="{9ABD9ACD-B77A-F91F-1553-77724677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0BADF0-8310-CB49-B936-464EFE6085AC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1" name="Google Shape;451;p2">
            <a:extLst>
              <a:ext uri="{FF2B5EF4-FFF2-40B4-BE49-F238E27FC236}">
                <a16:creationId xmlns:a16="http://schemas.microsoft.com/office/drawing/2014/main" id="{72BE56A2-884F-DF91-591C-CD6659F522BB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47301-AACC-F4C7-B121-5A0400471252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6514575B-E902-AB35-0CAE-DE8F5C6E2079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Google Shape;1179;g1cb6d7410d9_0_180">
            <a:extLst>
              <a:ext uri="{FF2B5EF4-FFF2-40B4-BE49-F238E27FC236}">
                <a16:creationId xmlns:a16="http://schemas.microsoft.com/office/drawing/2014/main" id="{D4DC7520-6CA8-8A5C-EEBC-9BDA8A28FA6D}"/>
              </a:ext>
            </a:extLst>
          </p:cNvPr>
          <p:cNvCxnSpPr>
            <a:cxnSpLocks/>
            <a:stCxn id="23" idx="2"/>
            <a:endCxn id="22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451;p2">
            <a:extLst>
              <a:ext uri="{FF2B5EF4-FFF2-40B4-BE49-F238E27FC236}">
                <a16:creationId xmlns:a16="http://schemas.microsoft.com/office/drawing/2014/main" id="{25C8768D-1F84-624B-17FE-E59ECFF10F4D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DDA4FA-332D-8DA1-D196-CD3E6F9AD24C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92CF12-F078-DAA7-9711-714C8E68ABAB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F2F3CF-DEFE-F2A1-E2C8-49D3EB8824EC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A83A63-AC5D-B9F0-B254-5C581DEAE2CF}"/>
              </a:ext>
            </a:extLst>
          </p:cNvPr>
          <p:cNvCxnSpPr>
            <a:cxnSpLocks/>
            <a:stCxn id="29" idx="3"/>
            <a:endCxn id="22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34" name="Picture 12">
            <a:extLst>
              <a:ext uri="{FF2B5EF4-FFF2-40B4-BE49-F238E27FC236}">
                <a16:creationId xmlns:a16="http://schemas.microsoft.com/office/drawing/2014/main" id="{6D289D30-96EC-D0C2-94FB-02A49629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EFA157-7BB7-3F66-1AF6-FE6A999F551D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6E40CB-42D9-FD52-C294-B20D2641CD82}"/>
              </a:ext>
            </a:extLst>
          </p:cNvPr>
          <p:cNvCxnSpPr>
            <a:cxnSpLocks/>
            <a:stCxn id="34" idx="3"/>
            <a:endCxn id="29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" name="Straight Connector 43">
            <a:extLst>
              <a:ext uri="{FF2B5EF4-FFF2-40B4-BE49-F238E27FC236}">
                <a16:creationId xmlns:a16="http://schemas.microsoft.com/office/drawing/2014/main" id="{905DE017-51A6-51F9-CAA2-D7F609E09F6E}"/>
              </a:ext>
            </a:extLst>
          </p:cNvPr>
          <p:cNvCxnSpPr>
            <a:cxnSpLocks/>
            <a:stCxn id="6" idx="0"/>
            <a:endCxn id="24" idx="3"/>
          </p:cNvCxnSpPr>
          <p:nvPr/>
        </p:nvCxnSpPr>
        <p:spPr>
          <a:xfrm rot="16200000" flipV="1">
            <a:off x="3124163" y="2186553"/>
            <a:ext cx="379146" cy="9213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0150ABD-181F-DB05-C8C8-E72F42D56F49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Google Shape;451;p2">
            <a:extLst>
              <a:ext uri="{FF2B5EF4-FFF2-40B4-BE49-F238E27FC236}">
                <a16:creationId xmlns:a16="http://schemas.microsoft.com/office/drawing/2014/main" id="{F304DF45-5542-D1EF-352A-A07A491516CA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F3275C-04E9-E27B-9D8B-71B5B70ECD0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2F79CA-1FE9-4DA4-1E51-3FDCEF537660}"/>
              </a:ext>
            </a:extLst>
          </p:cNvPr>
          <p:cNvSpPr/>
          <p:nvPr/>
        </p:nvSpPr>
        <p:spPr>
          <a:xfrm>
            <a:off x="4032401" y="26001"/>
            <a:ext cx="3994265" cy="1668554"/>
          </a:xfrm>
          <a:prstGeom prst="rect">
            <a:avLst/>
          </a:pr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9122E-D7C4-9493-96EE-1E1DEDCF6BB7}"/>
              </a:ext>
            </a:extLst>
          </p:cNvPr>
          <p:cNvSpPr/>
          <p:nvPr/>
        </p:nvSpPr>
        <p:spPr>
          <a:xfrm>
            <a:off x="56784" y="170332"/>
            <a:ext cx="1763071" cy="97187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Order the P4-offloaded 5G UPF Service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Connector 43">
            <a:extLst>
              <a:ext uri="{FF2B5EF4-FFF2-40B4-BE49-F238E27FC236}">
                <a16:creationId xmlns:a16="http://schemas.microsoft.com/office/drawing/2014/main" id="{8CD06023-6676-E9C0-169F-98DC69A91059}"/>
              </a:ext>
            </a:extLst>
          </p:cNvPr>
          <p:cNvCxnSpPr>
            <a:cxnSpLocks/>
            <a:stCxn id="8" idx="3"/>
            <a:endCxn id="2246" idx="1"/>
          </p:cNvCxnSpPr>
          <p:nvPr/>
        </p:nvCxnSpPr>
        <p:spPr>
          <a:xfrm>
            <a:off x="8026666" y="860278"/>
            <a:ext cx="822752" cy="29408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D47256-656C-4E57-6BA2-C1D1603CCB80}"/>
              </a:ext>
            </a:extLst>
          </p:cNvPr>
          <p:cNvCxnSpPr>
            <a:cxnSpLocks/>
          </p:cNvCxnSpPr>
          <p:nvPr/>
        </p:nvCxnSpPr>
        <p:spPr>
          <a:xfrm>
            <a:off x="1819855" y="342990"/>
            <a:ext cx="2212546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38" name="Google Shape;451;p2">
            <a:extLst>
              <a:ext uri="{FF2B5EF4-FFF2-40B4-BE49-F238E27FC236}">
                <a16:creationId xmlns:a16="http://schemas.microsoft.com/office/drawing/2014/main" id="{E1C31EBE-92F4-0D7C-4226-52DBDFA2D527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51;p2">
            <a:extLst>
              <a:ext uri="{FF2B5EF4-FFF2-40B4-BE49-F238E27FC236}">
                <a16:creationId xmlns:a16="http://schemas.microsoft.com/office/drawing/2014/main" id="{446B8056-F38E-FBE9-2952-312660322ED8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Connector 43">
            <a:extLst>
              <a:ext uri="{FF2B5EF4-FFF2-40B4-BE49-F238E27FC236}">
                <a16:creationId xmlns:a16="http://schemas.microsoft.com/office/drawing/2014/main" id="{02E4FD6E-31A2-3DD1-E1CE-5B215CFC6F0F}"/>
              </a:ext>
            </a:extLst>
          </p:cNvPr>
          <p:cNvCxnSpPr>
            <a:cxnSpLocks/>
            <a:stCxn id="24" idx="0"/>
            <a:endCxn id="8" idx="1"/>
          </p:cNvCxnSpPr>
          <p:nvPr/>
        </p:nvCxnSpPr>
        <p:spPr>
          <a:xfrm rot="5400000" flipH="1" flipV="1">
            <a:off x="2313363" y="585184"/>
            <a:ext cx="1443944" cy="1994132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48634DC-3DC4-5890-A549-766141132986}"/>
              </a:ext>
            </a:extLst>
          </p:cNvPr>
          <p:cNvSpPr/>
          <p:nvPr/>
        </p:nvSpPr>
        <p:spPr>
          <a:xfrm>
            <a:off x="573786" y="1189047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292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59AA1-F0FF-97F7-9BD5-A4C68107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2E5A6DE0-C696-C257-3328-BEEA5A2A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Designed Closed-loop – Demo</a:t>
            </a:r>
          </a:p>
        </p:txBody>
      </p:sp>
      <p:sp>
        <p:nvSpPr>
          <p:cNvPr id="65" name="Contenidor de número de diapositiva 5">
            <a:extLst>
              <a:ext uri="{FF2B5EF4-FFF2-40B4-BE49-F238E27FC236}">
                <a16:creationId xmlns:a16="http://schemas.microsoft.com/office/drawing/2014/main" id="{EAF8BCB1-5CAF-24D7-26EE-C748594D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4" descr="REC video icon in flat style. 24367741 Vector Art at Vecteezy">
            <a:extLst>
              <a:ext uri="{FF2B5EF4-FFF2-40B4-BE49-F238E27FC236}">
                <a16:creationId xmlns:a16="http://schemas.microsoft.com/office/drawing/2014/main" id="{244EF45E-4A0A-A4DF-59C6-907BFA0E6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1853" r="5259" b="8563"/>
          <a:stretch>
            <a:fillRect/>
          </a:stretch>
        </p:blipFill>
        <p:spPr bwMode="auto">
          <a:xfrm>
            <a:off x="3584127" y="3219189"/>
            <a:ext cx="893844" cy="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emo video icon set demo video room conference board vector symbol in a  black filled and outlined style business product demo video website sign |  Premium Vector">
            <a:extLst>
              <a:ext uri="{FF2B5EF4-FFF2-40B4-BE49-F238E27FC236}">
                <a16:creationId xmlns:a16="http://schemas.microsoft.com/office/drawing/2014/main" id="{2ED4C10A-39AA-44AA-E32A-2A4271569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31887" r="21646" b="32126"/>
          <a:stretch>
            <a:fillRect/>
          </a:stretch>
        </p:blipFill>
        <p:spPr bwMode="auto">
          <a:xfrm>
            <a:off x="4742688" y="2661216"/>
            <a:ext cx="2133600" cy="1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0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8044-5D29-697B-32BF-26B5E167E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27AB6CB2-0ABD-EB4F-DC70-5E48FD04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need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461D5C7-BD94-0DB0-570F-D42BF991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9" name="Google Shape;201;g13440e4e2bd_0_86">
            <a:extLst>
              <a:ext uri="{FF2B5EF4-FFF2-40B4-BE49-F238E27FC236}">
                <a16:creationId xmlns:a16="http://schemas.microsoft.com/office/drawing/2014/main" id="{C191F9C1-CDFC-3FD5-E773-97E62079CDD0}"/>
              </a:ext>
            </a:extLst>
          </p:cNvPr>
          <p:cNvSpPr/>
          <p:nvPr/>
        </p:nvSpPr>
        <p:spPr>
          <a:xfrm>
            <a:off x="475484" y="2234395"/>
            <a:ext cx="10543032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64008" tIns="0" rIns="64008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To offload traffic from demanding slices into hardware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6351C3C-856C-A0AE-3775-208CEFAF7E67}"/>
              </a:ext>
            </a:extLst>
          </p:cNvPr>
          <p:cNvSpPr/>
          <p:nvPr/>
        </p:nvSpPr>
        <p:spPr>
          <a:xfrm>
            <a:off x="5223416" y="3265903"/>
            <a:ext cx="530029" cy="39651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201;g13440e4e2bd_0_86">
            <a:extLst>
              <a:ext uri="{FF2B5EF4-FFF2-40B4-BE49-F238E27FC236}">
                <a16:creationId xmlns:a16="http://schemas.microsoft.com/office/drawing/2014/main" id="{5E0CD0BF-5323-B522-9044-6561EBC2C80E}"/>
              </a:ext>
            </a:extLst>
          </p:cNvPr>
          <p:cNvSpPr/>
          <p:nvPr/>
        </p:nvSpPr>
        <p:spPr>
          <a:xfrm>
            <a:off x="475484" y="4107899"/>
            <a:ext cx="10543032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64008" tIns="0" rIns="64008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...without losing the flexibility of software-based deployments</a:t>
            </a:r>
          </a:p>
        </p:txBody>
      </p:sp>
    </p:spTree>
    <p:extLst>
      <p:ext uri="{BB962C8B-B14F-4D97-AF65-F5344CB8AC3E}">
        <p14:creationId xmlns:p14="http://schemas.microsoft.com/office/powerpoint/2010/main" val="3029743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076D5-F447-C201-C5BF-E6E56CEA3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1AEB07F5-0213-8FDD-76CF-E631CCDD3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4B3706F-38A6-528C-37BD-0C91C912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302758"/>
            <a:ext cx="8079258" cy="1235453"/>
          </a:xfrm>
        </p:spPr>
        <p:txBody>
          <a:bodyPr/>
          <a:lstStyle/>
          <a:p>
            <a:pPr algn="r"/>
            <a:r>
              <a:rPr lang="en-US"/>
              <a:t>Introduce</a:t>
            </a:r>
            <a:br>
              <a:rPr lang="en-US"/>
            </a:br>
            <a:r>
              <a:rPr lang="en-US"/>
              <a:t>Silver-class UEs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BF948-9194-49B5-9D7B-70313889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7211" y="4704969"/>
            <a:ext cx="4170647" cy="781431"/>
          </a:xfrm>
        </p:spPr>
        <p:txBody>
          <a:bodyPr/>
          <a:lstStyle/>
          <a:p>
            <a:pPr algn="r"/>
            <a:r>
              <a:rPr lang="en-US"/>
              <a:t>The legacy UPF in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763C-69D7-DBEE-7C1B-5092C132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40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DD909A-C600-8420-FF13-D0FA0A39B35B}"/>
              </a:ext>
            </a:extLst>
          </p:cNvPr>
          <p:cNvSpPr/>
          <p:nvPr/>
        </p:nvSpPr>
        <p:spPr>
          <a:xfrm>
            <a:off x="8987115" y="3333369"/>
            <a:ext cx="587192" cy="530492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870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DED02-618D-7032-EE10-E64760AB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4AB32F58-B5D8-B511-87A0-D89E1E0E2C43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47F23FB1-788F-F761-0AA2-2F17B644C5E8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23EA638D-3FBA-E696-921D-54582B7E9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17125BC0-9627-0151-4FBF-0A03853BF563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838A1ABA-52B4-38C5-171B-3B39E4D0D915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B356BEDC-2FBA-454C-9A1A-5BFFCBD5E5BD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3CFD743D-A63E-2625-7056-7B98CC1ECA4D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59A989C1-E301-5D56-6F38-2ADFA420E471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E8695492-EA51-D2F2-386B-EBA86E396CA4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E7CD4356-22F4-6E77-1670-9D0CDC75A5DE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D17F3FF1-9D5B-BB57-25D2-A54B7C27C5E3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26A7F806-8765-7D4F-9A33-2080B3391E9E}"/>
              </a:ext>
            </a:extLst>
          </p:cNvPr>
          <p:cNvSpPr/>
          <p:nvPr/>
        </p:nvSpPr>
        <p:spPr>
          <a:xfrm>
            <a:off x="3476521" y="2836814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7B836A08-F051-1196-4607-40CDD66CAA1B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B3932D72-2944-1F54-6FB3-82846F6BE9AB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5F1145E4-995C-B287-1B4F-6DCA2105ACA7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DC640CA5-99B8-9AE2-190F-BF41A7286396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749E26BE-8573-5442-EA3C-24FAC1BC2AE0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BE069E87-FB63-3A63-AC4A-EBF81F6583F4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A9EAD9DD-EA6E-8A6D-0BB0-BDC0E9F33963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997D2E2C-53D8-FAD2-4AD3-1BDC2A943086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C47320F9-90BE-F7CE-D64F-1C697EB38EF9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B88744E4-37FC-63F4-F371-53936A8CA8A8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9C564DE0-1AA0-AB69-0D33-B5AFEC93BB13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C879CB2B-7DB1-84D0-0AB0-20D2B4961C52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AF47C35C-6FCE-ADCE-75F6-5BFEC8B19767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AAE66F0C-3B42-CA59-B863-A75D2AA9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E0768CC6-A43D-143A-00D7-AF94C8640A71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BDD8C6BF-94D0-F825-B454-A2A1D39F9699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AFAD57CA-956D-0750-601D-8D0D691B7201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1B99E946-26C7-6CF3-CC5E-046C2BD876D9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E29EFDE2-5AD4-01A3-8ED6-03BDBBB25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26F34FF0-0CAA-6C35-187D-3A065225498D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B4C27640-ED44-06F1-44EA-6D42BB2BD72D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DF063178-F05D-B885-34E7-06D809850373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223D1226-E891-C05D-C507-441D718EDFB3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3BD1A09E-49F7-CD4D-32CE-4EB6E34AFE82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FD2EFC5B-8253-FA80-4C56-ADFAD3B2F6D8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BDFFC34C-8CEE-8C54-FD15-517FCF12E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B92B74D6-5ED3-AC55-B83B-8D487E8DB322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DB7AFCEA-9049-D8D1-4916-043D0A5C477B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7173004C-FEFF-C5EE-D355-939D23148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085013C1-B61D-0DAE-9126-0F6EE5A4B1FD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FB65F070-D77B-2A51-66B0-E9A55B8F1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9D5B5FF7-D9D8-D5CA-33EA-9363D03F5FB7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146B4DC3-7B94-D26F-BDD2-8D2DB459EA73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7C97847E-D6B4-58B0-998B-9EAF7DF95B52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B5D45992-8B3A-BD16-D8CA-D346E2D4C97B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TextBox 2332">
            <a:extLst>
              <a:ext uri="{FF2B5EF4-FFF2-40B4-BE49-F238E27FC236}">
                <a16:creationId xmlns:a16="http://schemas.microsoft.com/office/drawing/2014/main" id="{EF695FD7-BF28-D49A-880F-3D31940666CC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2CF42E-AA17-AD12-6A29-8CE0D079959D}"/>
              </a:ext>
            </a:extLst>
          </p:cNvPr>
          <p:cNvCxnSpPr>
            <a:cxnSpLocks/>
            <a:stCxn id="2180" idx="3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" name="Google Shape;1179;g1cb6d7410d9_0_180">
            <a:extLst>
              <a:ext uri="{FF2B5EF4-FFF2-40B4-BE49-F238E27FC236}">
                <a16:creationId xmlns:a16="http://schemas.microsoft.com/office/drawing/2014/main" id="{B0B3D3C2-9E8F-F55F-4300-C914A51D4BE5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D5184-41FF-C609-99A6-207AFBA5FBF1}"/>
              </a:ext>
            </a:extLst>
          </p:cNvPr>
          <p:cNvSpPr/>
          <p:nvPr/>
        </p:nvSpPr>
        <p:spPr>
          <a:xfrm>
            <a:off x="3628921" y="2836818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4" descr="Stratum - Open Networking Foundation">
            <a:extLst>
              <a:ext uri="{FF2B5EF4-FFF2-40B4-BE49-F238E27FC236}">
                <a16:creationId xmlns:a16="http://schemas.microsoft.com/office/drawing/2014/main" id="{B57F5624-6C4F-D007-4F27-46EE363F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1EDC2B-9227-567A-F4B8-75F7A7E29B41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21" name="Google Shape;451;p2">
            <a:extLst>
              <a:ext uri="{FF2B5EF4-FFF2-40B4-BE49-F238E27FC236}">
                <a16:creationId xmlns:a16="http://schemas.microsoft.com/office/drawing/2014/main" id="{DD4BC9A6-2E5A-61DD-C4E8-42C740A816A0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D9B4B3-E73A-B0B3-FD87-721879301703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B03614F-871E-9215-0A40-893CE1540ECD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Google Shape;1179;g1cb6d7410d9_0_180">
            <a:extLst>
              <a:ext uri="{FF2B5EF4-FFF2-40B4-BE49-F238E27FC236}">
                <a16:creationId xmlns:a16="http://schemas.microsoft.com/office/drawing/2014/main" id="{D362E02E-F851-1937-F010-75928C6D20A9}"/>
              </a:ext>
            </a:extLst>
          </p:cNvPr>
          <p:cNvCxnSpPr>
            <a:cxnSpLocks/>
            <a:stCxn id="23" idx="2"/>
            <a:endCxn id="22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451;p2">
            <a:extLst>
              <a:ext uri="{FF2B5EF4-FFF2-40B4-BE49-F238E27FC236}">
                <a16:creationId xmlns:a16="http://schemas.microsoft.com/office/drawing/2014/main" id="{4379E219-BDAD-7DAC-6ECB-E44F0569B243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7020FE-0FE4-4BBE-117A-A70F980E32B6}"/>
              </a:ext>
            </a:extLst>
          </p:cNvPr>
          <p:cNvCxnSpPr>
            <a:cxnSpLocks/>
            <a:stCxn id="20" idx="3"/>
            <a:endCxn id="30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E03887-B42B-3A24-9741-3382F9768D04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A3249F-1806-CAC9-B0FE-B70E6B2019FE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8C46CD-01EC-84B6-E7AA-5FD7C992946E}"/>
              </a:ext>
            </a:extLst>
          </p:cNvPr>
          <p:cNvCxnSpPr>
            <a:cxnSpLocks/>
            <a:stCxn id="29" idx="3"/>
            <a:endCxn id="22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34" name="Picture 12">
            <a:extLst>
              <a:ext uri="{FF2B5EF4-FFF2-40B4-BE49-F238E27FC236}">
                <a16:creationId xmlns:a16="http://schemas.microsoft.com/office/drawing/2014/main" id="{7B61C82C-E3E7-99E6-41B4-C9DE6737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7A99D0-43D2-D73E-0009-1B13F89B6BF3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8BB902-539F-074C-C337-D288A20A0336}"/>
              </a:ext>
            </a:extLst>
          </p:cNvPr>
          <p:cNvCxnSpPr>
            <a:cxnSpLocks/>
            <a:stCxn id="34" idx="3"/>
            <a:endCxn id="29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4" name="Google Shape;451;p2">
            <a:extLst>
              <a:ext uri="{FF2B5EF4-FFF2-40B4-BE49-F238E27FC236}">
                <a16:creationId xmlns:a16="http://schemas.microsoft.com/office/drawing/2014/main" id="{3711198D-DA07-88C6-B9D1-F8DDBFE0AE1C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C681C5-8603-DCD3-FC47-3D527AB81E0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5" name="Straight Connector 43">
            <a:extLst>
              <a:ext uri="{FF2B5EF4-FFF2-40B4-BE49-F238E27FC236}">
                <a16:creationId xmlns:a16="http://schemas.microsoft.com/office/drawing/2014/main" id="{40877338-6FDC-1EAB-76B7-D7FEC8397820}"/>
              </a:ext>
            </a:extLst>
          </p:cNvPr>
          <p:cNvCxnSpPr>
            <a:cxnSpLocks/>
            <a:endCxn id="2246" idx="1"/>
          </p:cNvCxnSpPr>
          <p:nvPr/>
        </p:nvCxnSpPr>
        <p:spPr>
          <a:xfrm>
            <a:off x="8026666" y="860278"/>
            <a:ext cx="822752" cy="29408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3" name="Google Shape;451;p2">
            <a:extLst>
              <a:ext uri="{FF2B5EF4-FFF2-40B4-BE49-F238E27FC236}">
                <a16:creationId xmlns:a16="http://schemas.microsoft.com/office/drawing/2014/main" id="{A75EAADE-FD15-7F68-D419-5D05F5AA10E1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51;p2">
            <a:extLst>
              <a:ext uri="{FF2B5EF4-FFF2-40B4-BE49-F238E27FC236}">
                <a16:creationId xmlns:a16="http://schemas.microsoft.com/office/drawing/2014/main" id="{E3E2CD98-0F5D-27D8-5FF5-67E1611F6B21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Connector 43">
            <a:extLst>
              <a:ext uri="{FF2B5EF4-FFF2-40B4-BE49-F238E27FC236}">
                <a16:creationId xmlns:a16="http://schemas.microsoft.com/office/drawing/2014/main" id="{B5E28664-BF78-1560-0155-279B071A41B4}"/>
              </a:ext>
            </a:extLst>
          </p:cNvPr>
          <p:cNvCxnSpPr>
            <a:cxnSpLocks/>
            <a:stCxn id="24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2DE2390-CD9E-9C20-F45C-A873876ED829}"/>
              </a:ext>
            </a:extLst>
          </p:cNvPr>
          <p:cNvSpPr/>
          <p:nvPr/>
        </p:nvSpPr>
        <p:spPr>
          <a:xfrm>
            <a:off x="3474720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Straight Connector 43">
            <a:extLst>
              <a:ext uri="{FF2B5EF4-FFF2-40B4-BE49-F238E27FC236}">
                <a16:creationId xmlns:a16="http://schemas.microsoft.com/office/drawing/2014/main" id="{B5ECE7E9-E527-404E-4268-B2EF74A408F3}"/>
              </a:ext>
            </a:extLst>
          </p:cNvPr>
          <p:cNvCxnSpPr>
            <a:cxnSpLocks/>
            <a:stCxn id="33" idx="0"/>
            <a:endCxn id="24" idx="3"/>
          </p:cNvCxnSpPr>
          <p:nvPr/>
        </p:nvCxnSpPr>
        <p:spPr>
          <a:xfrm rot="16200000" flipV="1">
            <a:off x="3045910" y="2264806"/>
            <a:ext cx="381450" cy="767182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3469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FE4C5-4C66-7210-8CD2-2843954C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C37837C2-2DC8-D1F7-6297-654440E981EC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70A79F11-445D-7186-74E6-C49308954EFC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C5B9D2FF-0AC9-E03B-614F-91A45D71A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A1A3E12F-7B4A-182B-2338-88ECF3A71DFC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25DFA398-78C3-06EB-8D48-814BCABB9CF0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r"/>
            <a:endParaRPr lang="en-US" sz="2000" ker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A0FFB23C-0279-DC7E-4D8B-049E6ECD78CC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182CDF40-467A-2B15-4121-41EA5AC56CCA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B1834D7E-52CA-59E4-2333-4B338ED3475C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0A3FF464-2682-4DC9-C841-0D7E6035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0B9EEB33-31AD-E55B-FA1D-53AFCF4F8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EDBF6D35-6DFB-3E70-3E4F-DA2666CFD702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74783EEF-81DB-E272-711C-B5BAA3917565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F6922542-4688-CD75-1F6F-6EBEC3CAC122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EC638456-BFE3-79BC-F2C3-87A2225E4E8B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C7BC15E6-B403-12FF-54A6-47697F1575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7F5FB8C9-3D37-9E81-8790-A10945EC4A6A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AFF9F1A7-26FC-1A7B-6D8F-2C6CE8318164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78714F00-9542-9F8D-D9CA-C9FD0AC9B21B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FFDF862A-31F7-99A7-0E2C-0C5FAF77A562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C9475F37-7504-F811-16A8-CD8ABD554E32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B1C6D9BD-9F18-ABF9-44B4-1070DEF4F1C9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227FEF89-BB79-7ED7-DDF0-E8077DF439AF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36E4CBD9-567C-3311-39A6-C4AB72653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98F6288D-7ED1-3149-193C-A592374AFDCD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96D16927-2634-26CA-F66C-8D8E0995D583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923B9581-91A3-ED0B-18A1-5ED4E2A4B517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8780A970-5E37-F71E-6EDD-FE542F3F778B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A738AED4-3158-8ED9-431A-16F469211E3B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4F34621A-D9CC-9953-DE02-BB3D05227AAC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AE5F39EE-9E73-56E7-CB8D-9080C3B0D7B6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A4A34199-B91B-1272-931F-0F9A627951EC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5077B1C6-9637-E853-6F98-3F94E17064CA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8674DB26-6247-4F34-56CB-53CC013D5533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B0B620FB-0785-8062-9D25-6F160F177C75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78E26526-D934-E82A-0567-94D27FE4B421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1206EEE8-2B03-280E-7D04-C7F74A499891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C5FF0543-0015-82CE-9F7B-D00D7BEC64CB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BCADC396-4553-A34E-AFB3-1635D64A835E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615A79B3-E43D-CCC0-65D8-82F7CEFDB791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17036818-BA71-D294-5728-C302E242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D14ED62F-BEAE-2D4B-5872-4AE596F07CC0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08E20B8B-5E8C-24AC-F557-1A792B4287A0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713434E7-8E0C-9AF7-2189-1DBEBC929A26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E1DEF9B8-4FF4-40CE-A61F-A533D2E0A98A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F4407B48-2A85-218D-BED3-50D255D2F9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246CE6D7-7ADF-3CA4-E105-4BD9AD7D77DB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85DEE504-6C41-726C-9768-9B01549E2064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DB885FA7-942E-0010-6980-7FF47AFEAFAC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28B89412-1776-32D1-80E8-5C7A4FE0F8FC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A7C49F25-A69A-E442-2472-1DCFE638DEE1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DE00A58F-349F-6C90-0980-0AD9DC5352B7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7D4C50E9-D57C-4ACD-9840-794A2067A8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2F66AEC7-ECBC-1B9F-EEAC-BA65EE46FAA3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DCB57229-3A73-E0CD-ADA1-4944C4ABE605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6CFBBAD9-7835-BA3F-40A2-C54E8DB9F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97327872-924E-C68B-B898-94512CCB2AB4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5C153319-2943-BD90-8FDE-CE772CDC12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C16EAC48-7BDA-2291-E416-45CCDF62C33E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553CDEED-A8D5-7124-982E-B9898DAD4292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92B01517-46B5-DCAE-1B3F-4243F3974693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310A121B-00C0-A85A-C13C-0EF5AC67825E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FE255DDF-BDC0-C8C2-6600-BEA59A9E081B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E0490A5E-8C25-230E-9FEB-F505664F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C4C8FB46-7361-C178-81E1-A7263A662E64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36DA3AC5-11A4-7FE2-AF4D-81BB241E5FEB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D44BAC05-EE1E-BFC8-150F-1C019A26C43E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1E1AFEA-48DA-184D-114D-7C7E5F634F67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91123645-FE26-5F0A-FF2E-E9FEF67EF45B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23CBA1-C7C0-D09E-8599-263FC6A067D4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215DA8A9-C348-6A09-E1FE-1198B2139824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DBDCE6-1FC8-5A04-8974-64F988C343EC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875C0EFE-9D36-BFF0-3B95-9651FAFBA2E4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16BC13A7-6C93-15CE-8723-EB839995438C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FD2DED3D-5B83-B116-3DD9-BC5DB09D1FD8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A329C447-254A-1859-6F97-99E33400953B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EF5EE931-183C-CFA3-6216-D5A6971168A7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C0D2885C-7854-B759-D5F4-B6FE67AC2420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900A2C78-ACD8-2CBD-640E-1B8D182A2698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F98F2512-2045-4774-1387-08F79A55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38A75F12-CEFB-86A9-79CB-D97F1B5EABCF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78775677-73EE-E8AA-9903-87F7583C02DC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9600A125-B16D-7033-0F29-DCEEE4F606B8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343CE-C8F3-8C01-CFE9-5314EE58A82C}"/>
              </a:ext>
            </a:extLst>
          </p:cNvPr>
          <p:cNvSpPr/>
          <p:nvPr/>
        </p:nvSpPr>
        <p:spPr>
          <a:xfrm>
            <a:off x="547976" y="170332"/>
            <a:ext cx="1335919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Deploy a silver-class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 + gNB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CFE6D9-3355-4990-7731-0BB553175AC2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CC5B9D-173C-2EC6-3E8D-FE2B29DDF188}"/>
              </a:ext>
            </a:extLst>
          </p:cNvPr>
          <p:cNvCxnSpPr>
            <a:cxnSpLocks/>
          </p:cNvCxnSpPr>
          <p:nvPr/>
        </p:nvCxnSpPr>
        <p:spPr>
          <a:xfrm flipH="1">
            <a:off x="516465" y="1205753"/>
            <a:ext cx="34864" cy="2540799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220360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5EAA2-6436-FC05-304D-13119A2CE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45FB9106-DAC1-7C44-DDFD-2E4CB5E1D506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13D1E92E-55C6-A7D2-7911-9F7FE0832A82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988294B8-0C77-A5A1-E80B-6DA3BBF91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4D0A8ACD-5A99-0F0E-D837-B9B0F1B578BD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6BC5F13F-53CD-E5B5-C5A6-FF5F0DB586F1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0805EB8C-3B52-B465-6ACD-E0504BC05A04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81955AE1-34C9-9564-CEC2-B43C3DF2B4AB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4BF8EC62-70A5-764A-99E0-043A26BC0B5C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F0110596-DD47-4D2F-723B-3EC63D5A06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9D6F236A-7E5E-3826-90A9-BFB30E0A5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F6D33EC3-01A6-1745-D3B0-F00E3B466C02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82EF55D5-8A7F-5F17-6E96-F53BCB2982F2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838CFD94-5E1A-6508-2C43-E71582F5259A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280E76D6-7AEE-7816-461B-4C5AE17BB2A1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r"/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5G Telemetry</a:t>
            </a:r>
            <a:endParaRPr sz="2000" kern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D0C3F3B3-DE72-C911-A323-16E4CE80A6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3F8215B8-BC08-4E68-9115-585E39EBABD8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D44D2767-3172-3861-254F-94B9726E91CF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29A1D773-C5A2-4898-7F0C-A78D84C754A7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BE14A290-C124-8326-BA00-8AC4674884B0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8F962F7F-344A-B97A-247A-5C39EA98DCB4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190A0B44-D6B0-3BEA-10B4-60CFE63A5CC3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FBACAFD7-A5FC-72AF-4CFD-A4B31A4859E4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8C428BA5-7427-6A39-0D64-12959D60F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C34B7402-732B-62EB-FB77-CD6C86791055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32E6577F-F2DD-81EF-DDC2-70C6F4B296A8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E4EA446E-7911-49C7-35F5-8A590E7D7CB2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A5CC75C0-6FA9-855F-9D34-5CB2D421EC7B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0CBAAF03-D306-0042-6102-AEC2D6C81A21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84983EE4-7267-84B0-90E9-12D6F321A913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7D309BEE-C8D7-6BC6-D374-466107C80ACD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B49BEB69-C06B-84D8-11CD-6FC0C9809411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F58A44CB-C8C5-F282-1DF2-7F47A13D7513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D1A03EAC-CFD6-107E-084B-C6B5D967FC85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8E164B8C-030F-4570-C255-3262EA8C4EF0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CE299420-C788-16DF-BD45-09714076F141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E3A98C84-6C87-E349-B2B8-9C1F59EA82CD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F3AFBADC-7FD5-C15D-A7EF-588E19DF4018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59B29076-1BE3-B20A-0A25-265815BB10A1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8D0E7439-1DBA-3B4E-6155-FE5A517ABE88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D61C6272-D151-BE71-65E9-0FD14492F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4DC6A7FC-3475-4708-02BD-F8D04C2D7554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7F708983-EB99-471E-4ABF-2AB2E979A156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6DCDC3D4-C5FD-D644-5DBA-8A1681F1E6FC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F665C676-32E3-1A10-0B97-7D02D9E41CBE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DDAA1DD9-7BB4-FC17-A728-1293F9CA4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1130B118-3F46-B52C-AE90-CC758733F919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F7AE9A71-A385-499C-C00C-7130F36C3FC1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AA0EB0F0-C81C-871E-2731-28FDE1B1891F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71D1AE67-7374-C176-3BEE-0FA9A7E05F72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31F080D4-2082-0FB4-55AE-F7E8D77A724D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10CE6252-D734-038D-3B03-59508C20754A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799DEB2B-8AE7-8680-9A48-A8925FF5F4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B19ABE02-FDD9-F1D4-EA91-C05A6C0B441A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43BBE20D-63E5-5044-7DE3-DFEE5196B6A3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4B428306-FF4F-D5D7-1B30-0862531E3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499D16F6-1A3B-DB34-82F3-6938C74CBC8F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FE3D7F3B-3BBD-FD68-AAAC-E5E111278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E7039E1B-3B60-1B17-1AD3-8C4B6BF2DD2E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8DC29584-FA05-E8C3-1A94-849C168F576E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EACAEAB2-AAE4-68F8-412A-46AE05D1DC17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9E0F94C4-8B7E-DBC3-F6CF-9EF0AC5D0B59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8E400B3F-AFAC-9167-F06C-A027424E7AE5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30586B35-4628-3678-734A-31FA0A0B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A762B81C-4137-CFE3-54C1-8D46C8ADCB9E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9173BE09-18BC-6B09-F7F6-8492008FF26D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4140FF84-6E02-09F0-96D5-422EC870300D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8259431-5CA5-D2E0-F620-00D0F214DD17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67111D6F-1DF7-E141-3955-D2339BEF9C40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AEB63A6-E2CD-62CE-D0DA-BBE1BD304B77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EC2CD4A5-590E-26C5-0D58-1C1CCE343969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1175E8-805E-0827-EC8F-A0ED0FA31547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64EB8971-EEA1-7A03-4020-15DE648CC749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86ED7944-FE24-B96B-A667-E516F8E383AB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94179990-FBEC-3DBB-D35A-8EED484AAD86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AD2B42C2-3E58-8CCA-5E70-4A5E2014ADA0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5D8AA1FA-03A2-B2A1-DD8A-2E5AC3AB74DD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82236763-3246-91A7-D432-D186A066D876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F8E69B6A-7BD1-4D06-AB2D-6E4A4DD1192C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A6E3EAD7-64F0-6678-BBD9-C0AD152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727B60AA-0165-0AF1-C82C-07FB7B5E4F1F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C166CCDD-FE23-FBB2-665E-5B6EDFB8BE3D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BFED81CB-2EB0-4602-7F04-8E84A973C303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08274-2D5F-71D0-0EF1-BB157EAE2151}"/>
              </a:ext>
            </a:extLst>
          </p:cNvPr>
          <p:cNvSpPr/>
          <p:nvPr/>
        </p:nvSpPr>
        <p:spPr>
          <a:xfrm>
            <a:off x="56784" y="170332"/>
            <a:ext cx="1763071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Metric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“# of Silver UEs”=1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in OpenSlice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DC1E8B-EB65-8523-B042-0A2388ADAEB5}"/>
              </a:ext>
            </a:extLst>
          </p:cNvPr>
          <p:cNvCxnSpPr>
            <a:cxnSpLocks/>
          </p:cNvCxnSpPr>
          <p:nvPr/>
        </p:nvCxnSpPr>
        <p:spPr>
          <a:xfrm>
            <a:off x="1819855" y="457658"/>
            <a:ext cx="2219208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66140DA-F741-6005-B275-0BD5BF2E8E23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8E0873-9DE9-AF4B-B153-1D2AF5225C90}"/>
              </a:ext>
            </a:extLst>
          </p:cNvPr>
          <p:cNvCxnSpPr>
            <a:cxnSpLocks/>
          </p:cNvCxnSpPr>
          <p:nvPr/>
        </p:nvCxnSpPr>
        <p:spPr>
          <a:xfrm>
            <a:off x="1631576" y="1214718"/>
            <a:ext cx="291353" cy="1089504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597958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CA7EE-5EF7-57CB-510A-4E100CA4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773A0A84-AFA7-CFA6-9BB7-AB2AA8D7637D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14356C2D-6551-138B-A76B-5B5DEE2F80CE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CF52051B-1C64-9030-6514-61232128D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57A5F030-F273-D7BD-05C9-7852510DC9F4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8D24EAC9-2A8E-4A78-252B-F59FCAD11C85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FCE04E9A-4F2A-6A46-E8FA-2805203BA6F9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2DB34718-382A-DF93-0949-93DFAD8755BF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EBAB2A90-B029-AEA4-C5F2-F33B2DC6D9EB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2BA111E7-C646-165C-514A-AE1E47C6B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0EB77393-1294-CBF2-C139-42777D715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3E47BD27-280D-85C6-4A62-E7966DE0C9ED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ED7BA9A7-97F2-A65F-6962-3B0F662D15AC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A9B67FE7-429C-B715-B5B5-D96D135E2B13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7F2332CB-F17C-9FED-D9E8-6E9A5A92B81F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AA631DBD-0F1E-5B76-E78D-8360FC03D7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2DCA59EE-9331-1E0F-5E96-CE1A03159140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1ED3596E-6F5E-3FD2-EE05-945307540BDE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A3DD2AEB-B461-DCEB-81C8-487EF95137A6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4BB86FE0-5118-A009-51B2-E8CB357AE84A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210FCD39-9028-2682-FD4B-16BC5300E9F9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344862C8-563E-44C5-F0BA-8C9D836076EF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3A3D69E8-5D73-C190-24D1-232CA2494F00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9AE8E210-4F06-96F8-350E-78EC76348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8662114D-0A1D-6237-2E6B-B8A95918436A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4E88A2E3-A2E3-EC11-C7F5-3CFCF636DD4A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34980504-A9AB-F829-767B-504F4B65B8F7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AAA752DF-FEB2-B944-7A0E-63CF89512673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90C33717-AC5E-6032-D11E-30A19A7EF8E8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0C259E5E-2149-0D51-8E6D-6B033AB4D10E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EE582179-B15B-8769-7BD3-28DF725F7A17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9099A49F-7E09-089E-396D-AD8E7F409C72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4BCB83F7-2F59-9026-67CA-610D2EF00EDE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C72E0840-A827-552E-DED3-F473476168A8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B35D9383-0B4C-6EAE-79BB-992BC4869C89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5925C8D2-8623-79E5-4C50-1A01DB63ECD9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2B37A89F-5507-A54C-39F1-29FA90E3BB98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9B60B55C-8B15-CDAC-D953-6D6017FD9426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8280D12F-CCF2-77CA-A3D8-0894A2CEF7F5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386D2765-8E2D-F914-226A-F2F0C9120708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B8063E1E-5D74-41D8-EA5E-D411793C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469A6D43-8599-9BCF-9694-5A768E705C0E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4E105699-C5F1-C4EB-19CF-716FFF1D092B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178185B2-D6C1-795B-F031-E5C2399E8FCA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234E0FCD-CED9-7135-F47D-9F8281096E87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5BAFCE75-ACD4-9472-7523-158A900CD6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D98831DB-BE5F-E02F-68C8-91857474F784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9A1ECBC7-3F19-8D2F-24CA-D5F0D6C263A9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29B87C74-D67B-7D92-9CCD-1E5CAC1E24E5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7B7AF72F-F3F7-AE2C-CB58-F1B156E664B3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BFDBB72A-D65D-CD0F-B7A0-5A24666693D7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99389356-2815-F2F5-8C65-D2D9A15F141B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B3DF8231-4105-7C11-736D-283B4A715B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F4B052F9-6310-7179-2C5F-8F92A4D8ED48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2F582C70-CDDD-0B6D-E791-C8C153867DB9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05E964CD-ACBA-3E1B-88BE-8C25D9F61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8A859580-D48D-5596-34A7-D3D673B11E85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65EC995D-CF2D-84D9-5B2D-8BD34CD12F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7F288F8C-F835-6D82-10E7-842284B72DF0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E82E043F-0F24-FB6D-391E-055A054AEFF7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165C3210-B70E-CFF9-849E-8E0A14465D08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0336C07B-2FA3-D8E6-2152-5800274F254B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BFB22F52-7C72-423C-B92A-F605BD9B27E4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B21513AE-1AF1-B3D0-A90F-EA3D4AF0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73B49187-45C6-548A-EE6B-C4CBE55269F0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8CF63A44-4517-A260-1416-8E9CDF38F439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60A946DC-0497-EBF3-AEC7-0585C91794D6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AAAB125-24BD-912C-5A61-D475E75C074C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2708919E-436D-5CBF-72FA-49D47BBAD366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CC7B3F5-A35B-FB55-A58B-55DE59DBC92C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546B990A-B8E2-F7B9-C5F1-51B4E4D382F6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E888A9-D5E8-E43B-D433-44F4462D40D7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A9D09651-61EE-79F6-C10F-13F797C640C6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A8E08913-DE84-8612-D60D-44D7D74E02AE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CB5F133E-1F6C-E888-ED17-C001FC601B13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9C948C59-1270-4174-DAFF-97E9629DC5A6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2CF08D7B-80E8-B0BD-C8E6-7EB97C0C4E2A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5DDB602D-5B01-0F34-B1F4-8907DADB588C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8CC89D96-64CB-B334-9874-DCB5E6E8C9ED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652A0890-BD14-44AA-39F9-D1BA8949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0396164E-4F00-EC26-8AB0-4FFCCD97C886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805B5A6D-7DEC-C734-6F56-EE134A24BCA6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58D7B54E-BBDA-02C6-767F-1841CB96E1F9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A5716-11CC-9ED2-D9C8-FA7835D45569}"/>
              </a:ext>
            </a:extLst>
          </p:cNvPr>
          <p:cNvSpPr/>
          <p:nvPr/>
        </p:nvSpPr>
        <p:spPr>
          <a:xfrm>
            <a:off x="23068" y="767494"/>
            <a:ext cx="1917791" cy="443652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UE#1: ping google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6683C5-4C93-9D8C-9FFC-2D42CE12E3A1}"/>
              </a:ext>
            </a:extLst>
          </p:cNvPr>
          <p:cNvCxnSpPr>
            <a:cxnSpLocks/>
            <a:endCxn id="2183" idx="0"/>
          </p:cNvCxnSpPr>
          <p:nvPr/>
        </p:nvCxnSpPr>
        <p:spPr>
          <a:xfrm flipH="1">
            <a:off x="516465" y="1205753"/>
            <a:ext cx="34864" cy="2540799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8E53C4-D641-74A2-E7B9-6885DF1A4413}"/>
              </a:ext>
            </a:extLst>
          </p:cNvPr>
          <p:cNvCxnSpPr>
            <a:cxnSpLocks/>
          </p:cNvCxnSpPr>
          <p:nvPr/>
        </p:nvCxnSpPr>
        <p:spPr>
          <a:xfrm>
            <a:off x="627184" y="4002719"/>
            <a:ext cx="3994122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379BAF5-39E1-BF5F-3869-C53CB2462F10}"/>
              </a:ext>
            </a:extLst>
          </p:cNvPr>
          <p:cNvSpPr/>
          <p:nvPr/>
        </p:nvSpPr>
        <p:spPr>
          <a:xfrm>
            <a:off x="686454" y="3643104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02E86-2DD0-6A4F-494D-F6F8C666594F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7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237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E557-6C72-035C-B110-2E60DC56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75DB8922-B253-DAA6-D417-08FB4F823E4C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D4ACAC17-81AA-EFA7-3DE2-FF60B922AF1C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06092C06-8F00-5E70-9340-03AB522E8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D60BAD7F-58E9-0713-5741-C9A044D06E3C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CB5A3344-464B-5B43-336E-CA42AFBED2F6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36794C27-DE77-D968-ED83-2EF5842FA517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94D7E2E5-033A-1773-51B6-6B92C7BA0A6B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0C69CC4E-B003-CC24-DF4E-10E0D20122BF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5245A078-91CF-4A0F-747A-90CAAEE3D0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7330A3D8-6081-44D0-85E0-223EB16E5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09A78B56-7894-8C31-0322-8E9EF8FD4464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C6B0A902-2203-A9D9-0D3A-C1AABE9EFC95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54497EF8-C4DA-CBAD-7B65-F67F5803C88E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C9833101-F26B-AA40-F840-AADFC70C7DB7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C5559BA0-6C96-AA6B-DFE9-4A54DC52CF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70F9FAFE-978A-FF11-22B7-5F18DDF8C861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828DDB49-D223-6C00-6841-59C759A020DA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D015B10F-68DD-AB4C-87F9-FAEA84B0B71C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576D9FD6-E6C3-B989-298B-189341148570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74723DF1-8AEB-9AE7-04E2-75034D2B8A05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B9F0A983-AFD3-4089-5811-EEA1DFDF37BA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AD04C923-EFAF-2B66-4671-3AA9CD0CAA6A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BFEC5BE4-6139-42FD-B3CC-6BB82134B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94302945-75CE-62A8-B797-4C50C3C08A8A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BDCC0BAD-D9E9-F78C-BF4A-727CC88EBADE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4BBDEB1F-5456-5BD1-2DCF-3D25D58A564E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BB727368-6542-5F90-D92F-C32D6881CB69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43263DCF-4B0C-9265-D6C7-92E0C6C8D01D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540760D7-CB95-AB99-436F-29BA0313D308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3D34918D-F0C0-F5C0-9ADA-4E66ADAFD45F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C598DB3E-0F21-B089-A1DC-E8109B99B1EF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D0536E0E-926E-9BCD-932B-B2256B83ECD7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F84DD8E8-EBB2-5005-561E-EA5EC0C2BC02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65246617-7739-4395-27E3-A5F09CD09B9C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6491A7DD-B92A-CD2A-2546-3A29CB7D4602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80162D68-A1B8-C6EF-2104-CD03F06D20B9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3175CBB1-1B57-2ADF-85B5-40DFC3DB3CB0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E9F4F816-225A-7F71-B41B-6EF26C805A40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FD43BA4C-DDDE-1E33-B8F5-5B775BD3B4F7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280170C8-A98D-C464-6E67-5053A5FE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4A4E2302-C33A-3A32-2744-C499F2BB6AA9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46B50028-8E4C-5C5F-D9DB-171F343FD00C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F14F6EA5-1DB0-C35E-B998-0CB54B9CC795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78F321DC-DC81-A168-0CCD-56FB1A80BD47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67C748D4-C91D-752B-00B5-A9A0665AE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E81D6917-C4BD-CD79-62AC-023CD854241F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A9FB1095-5182-5A07-4A8A-EDABEA6B08C1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B30A7CC2-6A33-9759-2507-48DF79114478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17576A51-C734-5175-6C57-29D90E74AF7D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8FE8244D-A5B0-DE3A-A338-C38371E063CE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99D23735-A5E5-DE60-1F9D-A30B277878C5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40051B27-4C3E-73A7-EF0B-D461FAF53A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0C2A386B-B765-BFDD-7D0B-C48DFBB8D54D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7CF63BE1-D7D4-CAE0-C98F-86F0078C302E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1C46FF2C-48DC-AD01-EB11-96C035B5B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BB80D8DA-DD3E-2055-75EA-4C1C8612C1E3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54C51CEB-DF8B-2F9E-5860-8644518E56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6B8C8604-0581-8FF1-8DE0-0450273D3E9F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A116D585-6E8C-A350-49ED-97EBB7D6EA87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95CAAE1F-A50C-DFDE-75AD-239C909F6AF8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8BC9AEFE-973B-7027-6517-D6A50073A1C1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C078E32F-A252-2701-77FB-D98C8E5CAF10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43A29869-F468-D442-3961-86FBB7EF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0FACA2FE-0D79-91CA-EB50-3F9ED0A24819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956869A0-3534-85B3-20F0-5EDFFA9D66EB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A980DED1-1C34-B5E0-A89F-D9C55A723074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831466D-871D-AD50-61EC-6C255D9F8663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E576785D-9C31-2B7B-AA1B-E63FF0267CCC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8098189-4877-605F-9113-90CE4BEEC943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12A74722-9E72-FED3-071F-4D3B54AE8BEF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A18B93-93A9-810B-D300-BF43383C697E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6DC7A919-8610-0B51-C8F8-7F8B4BF1B5A8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911EFC5E-2B41-23EC-F1C1-97D64F623D93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4F574DD6-4CAA-B8F6-772F-BC609E89F1C6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9195E100-2DF9-9567-5649-753B3E9E9AD7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FA8BC524-257F-EDBF-99FC-B3F9941F2620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6A0D3452-A892-D722-9A71-EAE7BE3A569F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9F316A6D-7DD5-E75C-73C1-85FE9A8815F7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1E74EEFA-F182-77F5-7F09-045F9DF5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A527E119-A18B-E267-0907-B9006D6E1089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15831C62-2B15-50F3-D34A-219937631F5D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BB5B3E86-905B-48DF-683C-26EF5328CD61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64D467-01A5-2071-5D56-55ECEB108B3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69284" y="1205753"/>
            <a:ext cx="0" cy="2849191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3907FBD-9816-CE4D-3156-584CF361C292}"/>
              </a:ext>
            </a:extLst>
          </p:cNvPr>
          <p:cNvSpPr/>
          <p:nvPr/>
        </p:nvSpPr>
        <p:spPr>
          <a:xfrm>
            <a:off x="56784" y="170332"/>
            <a:ext cx="1814037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Deploy another silver-class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 + gNB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8" descr="Cell phone - Free technology icons">
            <a:extLst>
              <a:ext uri="{FF2B5EF4-FFF2-40B4-BE49-F238E27FC236}">
                <a16:creationId xmlns:a16="http://schemas.microsoft.com/office/drawing/2014/main" id="{636097BA-36DE-9BDD-63A2-4E19FC23A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3279A02-DE78-D50C-5A2A-F0692567B25D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239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90BF4-AAF9-FDC3-202C-BA8A5C42D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9A441D48-B55E-674B-1789-05D5F8E7284C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B1E14EBF-8070-9810-AF4E-28BE27DC5183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53466262-F54D-2DEE-758E-73B5157FB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EFEFF935-963E-7044-8ADE-40089D28229A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7A34712F-BD3C-8CDD-D1EE-56F2A5430A86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34E2AD04-0A77-E408-719E-DE85CE4C769B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21BBFBDC-9ACD-0A13-4FC0-41ACDCCBDB10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6F161CD2-98AA-466E-B148-4EA230BCB1DF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E3F0F07F-BEFA-3488-83FF-AD5427C24E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83FFBED8-CCA2-56F8-1AD8-B9204ED60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C62D8D51-5D59-7443-7505-0B4C09D138B2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A624B79F-23E1-0942-F9D0-78452A77B9D6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8E58B764-8D7A-61E6-FA3C-16370185F535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B1AE896A-3C1E-B64E-98D4-74A58BF7B540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r"/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5G Telemetry</a:t>
            </a:r>
            <a:endParaRPr sz="2000" kern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3D8A23B4-C98B-3F33-D1E0-9BCB8A91EA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BD507F7D-6D3E-B103-B3D0-574168F6B1AA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369171F8-4265-A6E5-C0C4-3CCF924CE9B0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63453A3A-3766-E616-A698-6143F09356D2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70877200-C99A-3EE9-2DB5-A9BA94EC18FE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77B98FD3-E5E6-E658-2EF9-FC3930B38563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394B6AE9-1023-403D-228F-27991B506E68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D0173BDA-83D7-4A36-C09C-C556D43117E1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C61BB338-25FE-4537-3040-04DE62019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1632757E-0D8F-4EC4-9D63-1A54C7F6BD5C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63E09348-C950-356D-2112-4531D8FD7C0A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D7ACFB00-EE4B-192C-FB90-1D73EED96A30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A5F6765A-9333-60FA-E99D-DC44E2849217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A8A4F8F7-19C3-DE09-666C-286629B0F720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F6D47549-5782-E05D-C423-318A7DB1AB99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D01A0B94-0988-E222-DA1A-F173775E0A04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8C17446C-9363-7CB6-4B97-B6D9CB5CF01E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ACE39C9A-BB3A-136D-286B-BCC9779A5E85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A3AEB848-7ED7-C2E6-F148-F0CB7B8110F2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E14FE728-1715-62C8-31E5-D3129DA89CE5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2EA38C86-970C-2AC2-B9FC-D62AEBFABE42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990F60E2-10F9-04BB-BC78-B2DA2E7E65BF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DEAF28A5-7A69-8DE6-49AE-CE13B51AD3AD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28EEE13D-267C-6C35-1286-E4F4CC0D7ECB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6E85D255-5C6D-5656-A400-E1CDF2D7CE0A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E2FA9853-4569-4205-E5CF-928E1528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B34588B3-DDF0-1681-C65E-305E0381FF39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900278C8-B6CB-883C-F3E4-29DDFB1F0D7F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3C001B6D-9669-FE0D-2766-64AFA1D2DF64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5C6DFDFF-A5F8-EDC3-F0F7-B076A21D64C8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4F6C3DE5-3372-B0D0-1455-630061406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740B447A-29BB-4B24-7BFE-A0B46905554C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AE275442-221F-07D6-157E-0D37E4BF3F72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1435FF0D-113D-3A31-DFC3-64B8ED5D7DED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D1F4169E-59A9-AE38-979A-86CA84277A8F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2CEB2CF2-18DB-1799-5C8D-6F737AB9001B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C63FB163-F022-86DB-9F66-03B6E2F40E83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B6362F3B-2229-F291-EA96-0D8EDDF7FB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29F4FD87-94FB-2093-36FD-1DB56B97DDD6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0FF58A68-37EB-EEB1-8363-64537B704863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2C79B2E3-6E6D-9C36-E0AE-F5D438E4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D07B2401-E852-946F-401C-4391C886DC50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B20C801F-080F-49E9-C029-0D7CEAE93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2DF0DFB2-415D-DB60-CC69-991C2255B4E1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1858B61E-2C31-2C70-C33C-79083A3FE04F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FDB03BD8-8757-9186-5331-9F36E75ECFC2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2B638148-FB83-664B-3B83-C4C5AA5483DD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FF1E8920-A3BF-923F-80E4-CCCBAB9ED4D6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160AA6A9-A904-862D-1D6F-C29C853F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51C9D263-7FC4-9FA8-84A0-B787540A6E2E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50F0AE37-4E76-3ABA-014D-F951BF0AC840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35B1EF2E-F63D-0D05-27A0-BB3CFCFA8BCA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43DA184-55A0-369F-8794-35714AE27C4B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90DECD52-E0C0-BC81-968F-5F3104D8EC1D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017285C-BCCA-3C69-8A4D-02B74940CBA7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13D23235-DB7A-228E-CB04-3E7E76796AB7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62E1B8-F212-2C9E-E98B-60C77B3F5EEF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1A6DC59C-9873-9729-37F1-19715789BF73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4ABBBDD1-EA09-6AC1-A1DD-582F48DBC4C9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EE197CE0-F5FA-7E4A-05F2-3C74F69ABAF7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05B34387-4E95-1461-B299-F281A8AFB014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F0307BEA-8241-944E-42F8-B9A45AF2AC8A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286BC436-6CF5-812E-4351-AD3DF42D9CA6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74FC92BB-3307-3A3F-D353-221D57ECCA52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F894C56B-7B31-4F13-7E4A-0D1F0989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EF7AD533-FBFF-67B9-28EA-57AEAD968A49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09F140F4-9B2A-9FBC-F0EA-166FA0CEC00D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489A892A-DD60-341B-D595-A1C320CAA522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FE70A-68C2-D071-4AFC-AD3D38558A0F}"/>
              </a:ext>
            </a:extLst>
          </p:cNvPr>
          <p:cNvSpPr/>
          <p:nvPr/>
        </p:nvSpPr>
        <p:spPr>
          <a:xfrm>
            <a:off x="56784" y="170332"/>
            <a:ext cx="1763071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Metric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“# of Silver UEs”=2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in OpenSlice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CCD7CC-F0BE-5176-B236-525CDDCA70F4}"/>
              </a:ext>
            </a:extLst>
          </p:cNvPr>
          <p:cNvCxnSpPr>
            <a:cxnSpLocks/>
          </p:cNvCxnSpPr>
          <p:nvPr/>
        </p:nvCxnSpPr>
        <p:spPr>
          <a:xfrm>
            <a:off x="1819855" y="457658"/>
            <a:ext cx="2219208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3232731-52EB-B115-22E3-594C2F527A16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89DCBA-9FF6-667D-7202-B721B775E0BE}"/>
              </a:ext>
            </a:extLst>
          </p:cNvPr>
          <p:cNvCxnSpPr>
            <a:cxnSpLocks/>
          </p:cNvCxnSpPr>
          <p:nvPr/>
        </p:nvCxnSpPr>
        <p:spPr>
          <a:xfrm>
            <a:off x="1631576" y="1214718"/>
            <a:ext cx="291353" cy="1089504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1879982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F768E-2713-0DA8-A840-99EAC5FC5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F8139F71-1238-0932-0BF0-855B4F8D19D6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64AB6BBF-C417-8A39-20AA-D9EAE0EC88F9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3C09856A-A9EA-3D14-5C86-9FD21F115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7F5DBB13-FE3C-9AE9-D5AB-BB1C9388DBC9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576EBE4B-972B-3CA5-B42D-5E8F6B8D717F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3A53593E-0473-0991-0F5C-1150461BE10E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EE370515-6EC6-DFEB-1069-FC835E0AA9B0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7FE04763-3918-FCC6-1501-F53A91FF2C84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2BEE07D5-DFA9-CA0D-3D07-658485D5E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F9DDC920-969F-DEE1-9054-C2744CE01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205C2F78-1FD4-97AD-DFF2-056E519568B0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05187D41-3D3E-27A9-5DAA-E5112FDC7265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5E56B5D4-F235-082C-C99C-CFB465BFF682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01E3FAF7-19FA-E670-C8E9-99E2586A74AD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11B33C16-B062-31D9-AD1A-B56A396AA5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39FD6E5E-E193-7F2D-C2E6-730FB86BE474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6611FA70-7FB6-BAD8-8AE4-7798DB26AA73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8A43614C-B1D2-DE6F-C029-5E8BE6EC0B56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EC1425D8-278F-1B38-711D-76E7E8FFB123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9DEEE57B-FAF8-46BB-2C76-6FF938A3719B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FC08849E-C738-DD9D-38AF-9BB64FEF7F00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BDFEF818-F33A-3E9F-3CF6-22A3AB07DC0D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331658A5-4C25-4152-0553-DAA4170EB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E0DFB54A-E034-ECAD-82D0-C9D29C236F44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6C7C2DBB-FE9C-3154-A7AC-265332FBE8BB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FF2FCC54-F579-417D-9F54-5BB62C6DA6B2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F0FBCC89-0D88-86FA-1CE8-121E5DF5107D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43B6534C-6235-03E1-4A23-BE4965F9012D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C7DAAA83-2C1A-C340-8AD9-560C5009D06C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F293A652-8CFB-4614-F978-312BAFC9E699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5E549B4A-6E3D-1CCE-7676-7ABA32D859E4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62506108-0A2A-3B63-0290-40C2CAB7F534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E2984839-70B7-2AF9-860B-EAD6E933BE8E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D97819DA-0D52-23F1-344F-6E9181A7725E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1562A497-6582-CAAC-0025-1D3D59E61894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4228278D-C9C5-8DAD-4331-A676C239958C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B9454746-2ADD-B920-78CC-0FA81A4D7B69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03B2A79E-5A8B-2BC3-CE05-4EC6683BEBA3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7163E2CA-7D50-258D-15F9-B3525D49AE63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1D068BBF-EA9A-5E9B-A938-9B0DBEFC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8B3D7B6C-EF83-C634-E057-79BF11D24694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CCAB0A06-F519-7152-9234-B5758BFC3E9B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2A81961C-734D-5F46-28DF-5C45EFB864D3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2A04F1B4-1950-E9EC-6C8C-2CB5349C4178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E0D9E762-1ACE-479A-4C4D-79633088B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A0F9A3F7-4904-A86A-4E96-74698384E329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2BB90C6A-0475-3C4A-D165-067375C83689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1F7374F2-1BDD-452E-0F6C-C537FC0863E0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79673E59-351C-269C-3612-B8EEA716B4B6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E27E50F9-03FB-3F97-F1E5-DD7D8DE5EF27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1E072468-040C-AE19-18C6-AF4094915E9F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B21081FF-9BE1-3A12-670D-A3C079E68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4CC7D4D5-D64B-A9F6-E0C7-B20BD3565FA8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68C6C282-9F52-1186-3CA3-3A68C9B338BF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3CB68D0A-B2C8-9CEF-3C91-7461E75A2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5FB9FC0F-7F94-2B1E-AA7C-876C3E51269B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FF55B10B-4C61-F9A7-F15A-7554124CFA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5CA591C4-14F9-CA13-C078-A9A22F55DC95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957E9721-278F-626C-39C4-F6D9F709BD7C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E3B2FB6C-7BFA-4BEF-E025-24B931F1081C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7946F748-9AE6-4106-4BF8-02513978FCA8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6EC56A71-289F-BB21-D049-DBA05C1445D1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4F42DE85-E5D1-770E-B7E3-8B6BCD16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305C4369-E129-5CC7-6D7D-96B3CAFF5BC8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B229C073-AE7C-3EA5-5B12-55C0FA6051E8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1B494208-4CEF-BE17-9C25-9953DE7D38F8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2628350-9596-E885-266B-586FC0F0D753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2C131AA2-1BE7-C028-4851-82C522260008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7A46339-48FF-3070-4575-75CDF379F82F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641A4D27-6492-592E-15FF-25D359F25F94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575EA6-7C03-F90E-61D0-69EDC05E6891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A832956E-A7A1-2A69-9243-4F5BE626B4E8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F423297D-C463-1A89-379E-D219313A7F93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A11640EF-C85F-8F5E-EEB4-092F356DDF8A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D3000945-7857-AE77-1D58-28C08042B096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340F824F-C606-534E-BB7C-69DB4BED6B21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23D16DF7-BC25-5B0B-019B-0DD728B83D04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6BC67151-301B-85B0-4DC3-B95D8AEEC1D2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F5A771EF-96F9-C4CD-D0C4-DEE223E9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F2F102EC-43B5-E4FA-6195-C381EB09A0E5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519B577B-4BF5-0475-5CF9-D4CED9BE8E32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8E789755-FBA6-65C6-7BCF-76EB53BB59F9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4FB38-3F09-E34D-47E3-9C78877740B0}"/>
              </a:ext>
            </a:extLst>
          </p:cNvPr>
          <p:cNvSpPr/>
          <p:nvPr/>
        </p:nvSpPr>
        <p:spPr>
          <a:xfrm>
            <a:off x="23068" y="767494"/>
            <a:ext cx="1917791" cy="443652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UE#2: ping google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00F1B4-54A6-1526-C363-B1BE27FA1F45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769284" y="1214718"/>
            <a:ext cx="0" cy="2840226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B58118C-B544-BA5F-2237-90C663ECCB44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8" descr="Cell phone - Free technology icons">
            <a:extLst>
              <a:ext uri="{FF2B5EF4-FFF2-40B4-BE49-F238E27FC236}">
                <a16:creationId xmlns:a16="http://schemas.microsoft.com/office/drawing/2014/main" id="{43A6B403-2EDE-463A-0101-6969C71A7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E1ADFC-C6CC-2E80-BDAD-AAC59E2AC7CC}"/>
              </a:ext>
            </a:extLst>
          </p:cNvPr>
          <p:cNvCxnSpPr>
            <a:cxnSpLocks/>
          </p:cNvCxnSpPr>
          <p:nvPr/>
        </p:nvCxnSpPr>
        <p:spPr>
          <a:xfrm>
            <a:off x="891302" y="4294094"/>
            <a:ext cx="3671733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0D9E2-D14F-A94F-1AF7-5BA933759D53}"/>
              </a:ext>
            </a:extLst>
          </p:cNvPr>
          <p:cNvSpPr/>
          <p:nvPr/>
        </p:nvSpPr>
        <p:spPr>
          <a:xfrm>
            <a:off x="946429" y="3979278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</p:spTree>
    <p:extLst>
      <p:ext uri="{BB962C8B-B14F-4D97-AF65-F5344CB8AC3E}">
        <p14:creationId xmlns:p14="http://schemas.microsoft.com/office/powerpoint/2010/main" val="39874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-0.00023 L 0.27969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1D76D-892E-58E7-E374-22EB60A3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43854CB2-7BF9-1BFB-0622-22BA99E1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Introduce Silver-class UEs</a:t>
            </a:r>
          </a:p>
        </p:txBody>
      </p:sp>
      <p:sp>
        <p:nvSpPr>
          <p:cNvPr id="65" name="Contenidor de número de diapositiva 5">
            <a:extLst>
              <a:ext uri="{FF2B5EF4-FFF2-40B4-BE49-F238E27FC236}">
                <a16:creationId xmlns:a16="http://schemas.microsoft.com/office/drawing/2014/main" id="{F302DD7E-AEB9-D571-9AE6-FAA3EFDB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48</a:t>
            </a:fld>
            <a:endParaRPr lang="en-US"/>
          </a:p>
        </p:txBody>
      </p:sp>
      <p:pic>
        <p:nvPicPr>
          <p:cNvPr id="2" name="Picture 4" descr="REC video icon in flat style. 24367741 Vector Art at Vecteezy">
            <a:extLst>
              <a:ext uri="{FF2B5EF4-FFF2-40B4-BE49-F238E27FC236}">
                <a16:creationId xmlns:a16="http://schemas.microsoft.com/office/drawing/2014/main" id="{5C4B24F3-46A8-9CD3-20D1-E4901B3F0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1853" r="5259" b="8563"/>
          <a:stretch>
            <a:fillRect/>
          </a:stretch>
        </p:blipFill>
        <p:spPr bwMode="auto">
          <a:xfrm>
            <a:off x="3584127" y="3219189"/>
            <a:ext cx="893844" cy="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emo video icon set demo video room conference board vector symbol in a  black filled and outlined style business product demo video website sign |  Premium Vector">
            <a:extLst>
              <a:ext uri="{FF2B5EF4-FFF2-40B4-BE49-F238E27FC236}">
                <a16:creationId xmlns:a16="http://schemas.microsoft.com/office/drawing/2014/main" id="{F142BCFB-6E89-CC9E-FEFD-83CA2052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31887" r="21646" b="32126"/>
          <a:stretch>
            <a:fillRect/>
          </a:stretch>
        </p:blipFill>
        <p:spPr bwMode="auto">
          <a:xfrm>
            <a:off x="4742688" y="2661216"/>
            <a:ext cx="2133600" cy="1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20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AAFA-30C6-DCE3-971A-44AEDF1B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A3790EB5-5343-0E64-6450-DE284E47F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46D5918-5C1A-CDDC-6D2A-92258A92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302758"/>
            <a:ext cx="8079258" cy="1235453"/>
          </a:xfrm>
        </p:spPr>
        <p:txBody>
          <a:bodyPr/>
          <a:lstStyle/>
          <a:p>
            <a:pPr algn="r"/>
            <a:r>
              <a:rPr lang="en-US"/>
              <a:t>Introduce a</a:t>
            </a:r>
            <a:br>
              <a:rPr lang="en-US"/>
            </a:br>
            <a:r>
              <a:rPr lang="en-US"/>
              <a:t>Gold-class 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7B764C-A277-A9F7-CE35-494B695A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8553" y="4704969"/>
            <a:ext cx="3749306" cy="781431"/>
          </a:xfrm>
        </p:spPr>
        <p:txBody>
          <a:bodyPr/>
          <a:lstStyle/>
          <a:p>
            <a:pPr algn="r"/>
            <a:r>
              <a:rPr lang="en-US" b="1"/>
              <a:t>TFS</a:t>
            </a:r>
            <a:r>
              <a:rPr lang="en-US"/>
              <a:t> and the </a:t>
            </a:r>
            <a:r>
              <a:rPr lang="en-US" b="1"/>
              <a:t>P4 UPF</a:t>
            </a:r>
            <a:r>
              <a:rPr lang="en-US"/>
              <a:t> in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DEC14-BA48-4F2D-E882-3ADC1FB4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49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349CF5-9891-158E-9D21-A17A4C3FD235}"/>
              </a:ext>
            </a:extLst>
          </p:cNvPr>
          <p:cNvSpPr/>
          <p:nvPr/>
        </p:nvSpPr>
        <p:spPr>
          <a:xfrm>
            <a:off x="8615083" y="3333369"/>
            <a:ext cx="587192" cy="530492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94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32B0532E-4976-867F-24B4-E59D9B1B97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5CC649D-CE58-3125-BCB4-5ABCBC53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801" y="3302758"/>
            <a:ext cx="5670058" cy="1235453"/>
          </a:xfrm>
        </p:spPr>
        <p:txBody>
          <a:bodyPr/>
          <a:lstStyle/>
          <a:p>
            <a:pPr algn="r"/>
            <a:r>
              <a:rPr lang="en-US"/>
              <a:t>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5BD62-2B85-B2CF-FA7E-EA49463B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38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FC326-9E55-C023-0925-13185D71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29053B22-048D-7CEE-57E7-963A573EBD38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91733D4D-9EF0-10D5-B08F-81A4947E81FE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7A540928-1EC9-39A1-84A4-0CC88A558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0DDA1A9D-1E0A-25E2-16C6-18C928CF4362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679F9875-096E-B56C-836A-6EBAF1FDE2ED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EC03ACA0-DE29-86B6-6E27-41EC2C7B6552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8AC7158F-BC14-3654-5096-3D4264A92D4F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37F14E19-E5AB-6132-39D5-72A4A5A8B84A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B227BF2C-C3DC-60EE-9BB6-ED9D1E3D2E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066FA70D-3405-1EF1-BCE1-4F2A207BA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56378032-4FEE-920A-2915-1547DF2E7C6E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33E22EBC-6D48-8397-5A54-0F470A5C12B6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51B8DFDD-6C19-3096-E339-B428F7E23EB0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6B0D2E35-D384-84D6-391B-809202542606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0ED7D48F-E54E-BF01-55DF-85C1B232B8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EA4D6109-D316-8F93-83D3-AB40637D7E8A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677608D5-CA78-1DF2-5C4F-9A022C913632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3C135206-11B3-5A1A-B40D-25641DC1A921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28530291-2149-543F-A438-4FC662280454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ED0D830C-57CF-2E0E-C331-FE09E171249B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C1ACA624-7554-B3F1-F387-AC68E8CF0839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78A1B55B-6135-7A5C-14CD-7E83B48C404B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C0D0C221-703A-D571-4540-FFCC06C49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68534240-BA23-6233-70B6-B9F67BB40F0C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DF292FCC-7923-597C-7015-B352C11841E0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61E52EE0-07B1-4C17-F6F5-9BDB054F66E2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7740CAFF-9015-19B6-1087-1A0D5BDEF366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A5637CD2-9B08-4D25-F8D2-91087A925D8C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1DDCD71D-73D9-B961-952E-3EC33285DF10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248F06C6-E89E-B857-07C5-0C5504B04469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5049F9B5-0383-BF6C-61EB-263F0677B9A0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901263B2-96F0-F83F-92AB-A32FA680000F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EE193500-56C0-70F4-44AE-FC5D2FE5E0B4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6F22178F-DE44-E06F-1CDB-6489CD839C55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2084B0B9-8CDB-CFE4-31C4-8E23A578A884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B1E5FFCF-E7E1-783C-9EC0-402BC6FD21D3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6FF554D9-0B4F-D795-7389-2230C5E6DE43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6E4F1979-5C53-1288-9F5F-DABF3A268BD7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35826AA6-9996-CE28-523F-1F02DBD56CD9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AB0BE8DB-177F-CEC1-5DDA-DBF397C5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FAB46985-833D-BF75-ED8B-FC1FFC65070B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0A002DEB-9A8A-6F68-AB82-2AC2B6F411BB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C548C439-822D-33AE-F7F5-96231D0B42EA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E750DCE2-FEE8-F90D-91D2-F1356B4CFCD5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8482C4FA-CEE6-43BC-3C15-51812AAB30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2B8621B7-49ED-B593-8BDD-3BEBCD7ACD6E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F8466E33-4C19-FC01-0354-860430839F11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A532A092-2312-49F2-9D5C-6A883A366C72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C7BB8A22-6ACB-55B0-1BF3-BC2E858BB65C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D73482A5-6AC1-B058-A191-D71A526CEC32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00BCD6C4-1E22-0B97-2066-6200C50D797B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5ECAF3C0-1330-E0F1-2D13-E53B09074A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AD018499-6A63-F556-56BB-729C6C6C5599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69CF40EB-4AC8-1F04-2B62-04E64AD7D59F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6F790AEB-1F60-688C-D034-CC112BD78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4395B376-FEE3-A532-6495-BFA03E157D45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E0B7F2D3-66FF-DB23-13D0-7C6D407419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F3847666-C20B-D691-C450-91BAC4A711BD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6FF7CDAE-59CD-0582-8F61-972551B8D1FB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50F4DCC4-570B-1AFC-DC1B-8F9499F162B5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0B5BF261-F0F7-0407-8004-D9180A2C00E3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8FB555D0-186D-50C8-4F30-BAA78C635297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7529C1CB-68E8-207A-EA73-72E43938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14CD2235-CCE9-DFD6-E029-288D3193BBAB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75CC45A6-1E8C-4B39-6B03-BFDF7B89921B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3D5D1762-3733-810A-DCB0-ADB85A50B2B8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CC417A7-3315-40D3-F938-A45F05D055A1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154A11C7-2272-7E3C-DA10-A048180AF093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7330876-0129-8B86-E439-7E9F3DA9C4EF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60D36238-5EB1-1580-3913-8692C1A3911F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6FF81E-2809-9990-6117-73350F6C1295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862CAD4F-C31E-1BDD-82F8-A987E1BA5885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56D62654-3AC2-2E59-BCCD-3A3B53991655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EB9B7720-0FD8-7B4A-373F-DE0CF36AA10A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178207F7-381A-3E5F-3AD3-6B2D3B498354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25878524-41B6-686C-CE3A-8A12237296A1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55595D37-EA3E-85F6-E2F1-FFA480951B4E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AC80E34E-9DCB-D107-14EF-A80FF49B6715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EEC80A71-C83A-C168-D004-B3BCF73A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F1C468FA-9EE3-ED7E-EACC-C4F2152F7A6A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CED1644B-CDEA-2487-611A-5ED21E94E9E5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6EEDBD85-6E59-9AC6-847B-44BFC660B8ED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8" descr="Cell phone - Free technology icons">
            <a:extLst>
              <a:ext uri="{FF2B5EF4-FFF2-40B4-BE49-F238E27FC236}">
                <a16:creationId xmlns:a16="http://schemas.microsoft.com/office/drawing/2014/main" id="{BA641D21-0102-DBBE-A236-F0AC1C2CA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06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84DA0-7EDE-E6AD-1723-BAA6746B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3D31683A-E586-C8A5-8BD9-1C5490C14DE5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402C5DC7-958C-38FC-CF15-098DFA4C4676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2F43B6A0-4083-6E53-C006-19218039E161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r"/>
            <a:endParaRPr lang="en-US" sz="2000" kern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DF209A32-1BC4-69C3-E02F-A101CA3A8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DE4FF51C-F556-A00D-6CE9-6BD418C61F2B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E9E14FAE-1796-E824-3234-2083F761EDA6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EFFF05A6-7572-7718-1F9A-4335CF449C30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CF30D072-E4E9-2EB8-4414-DEB374970DEA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A6BD570C-13E0-6F52-BB85-8A2DA11A3CAE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E29B4D5A-683E-ED57-FB1C-44F201A28D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03F766E1-735D-BD14-5560-61B90F5E7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436088AE-3E9D-18D1-F02E-A472A6099B95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1DBF8AFD-C5C0-1462-247E-CAAEEC90D54B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5A9514F6-6C05-E9C2-10D7-98BCC0EEBB0B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9F699284-788A-A06A-313F-DDAB2D3DF6EE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75083764-8DF6-9D59-959E-49CD15C9CE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A8947978-2449-457B-AAF7-474D9DF5EBBF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5B1DD0E4-D46D-2276-0E64-263C64D115F5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3B8D5158-72AB-CA80-DB5B-6B3D7CC21F91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55B914BE-B515-B475-484D-FA1EA43E6F1D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BA3120C7-E77A-2F5C-6590-707B6CFD21B2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A0BB6C12-A7BF-D3FC-BC8C-D5E0B4E1C06E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05151BF8-E930-6BF7-E354-85C260C291EB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42523EA0-45B3-A427-BBA9-E25CC77023A9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7C33DD7D-E2A3-9D35-98A5-81ED509EC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5FBC8CFF-00A1-D367-BE97-1DA9A139D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7ABAA95B-C3CC-8273-BD71-2FAE0659E37F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696E9DB2-6443-57BD-6902-AFA66EDE87CD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0F1514B8-F646-4333-614F-D1BC9030C10B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BC3F7C79-55B7-85D4-C732-B87635468BE1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FE123A27-ECD4-BFE3-215B-572682750396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2B204F1E-5ADE-163D-A455-66887EECB9C3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623F6040-3976-22D3-B2FC-717C1DC8EEAF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37586DEB-3DCD-E195-0597-8682138BEC61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73D02C57-2AFD-3ED2-7712-5DB5FA466B5A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D4FEDE75-F0B7-D2D5-0599-684AE175E3DB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A1F6B91F-63BC-F4B7-C02B-7E88E15986E6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5F36878C-A1D7-878E-BA60-0364A1900261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7086DE9E-6E18-C310-EDFE-F4A529EE273E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7CE44832-E834-A839-AD10-CBFA8677AC70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DC4D14DB-3E45-150E-599B-DCF7B9EDE012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A59F15F5-C51D-E520-B93C-973BAD79B317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B7F87874-BA60-BEF2-F0D4-1960A5B83C35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6E516229-85DF-5C26-E587-881D770461F4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F3C763D7-5DAF-4006-9735-25CC2C851EB5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E8EA7389-0C1F-F8DB-A013-1177F36AA9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92AE2757-1FF2-C2FD-84DE-F95814169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B2D5F2C7-31B6-587E-865B-A68B0685F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78D9D0D4-3D9A-741D-F7D4-B35A6E8A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08A4786A-7DD1-1BCF-A20A-688F12902D1A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FBC75C21-C426-3465-7939-BBF5FF63C953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3F58528D-0ABB-D05A-D606-0F0891AD163A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783CA66C-8079-F9ED-AB9C-8C4EF6507C1F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B891285A-DE96-2384-B552-B21DCB2D4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CF7282A9-3F39-0D5F-A369-C0415A40570A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88C34C6C-0032-54FC-96E9-9705877A9938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CEBF3F69-E232-8252-3E88-04CC05813F9F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D98D7D83-A3CF-2654-76FB-073F080A78BD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648E0F4E-9621-35BA-8465-99A42627120D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0C1AC114-70BC-7EF3-5597-4ED83E2C55B4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87ACCD79-2987-EA85-125C-1A32C7788F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5B6D6EDE-0A57-0FC8-F631-2E6CAD4ED05B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80E0C835-7842-C625-0FD7-EF009AF7C52E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AB315F2A-9AF9-38C2-8771-AA1A59500025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F9C0604B-7193-4F66-966F-0135B02C629E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4B8ADE39-50D2-509F-C63F-686694A81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EDCAE392-1AAA-6321-4A0B-23E4E303259C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DF8BC18F-B2A1-8CCB-A989-4449846927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F088D577-0A41-2739-9EF9-A995669F1DEF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F1BDBB7F-7422-470D-899B-D9B54AD84A07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7D30F4E9-B3A3-96F6-D4E7-36AF7C5509AC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C373075C-2ED9-5E67-9DE6-34136BDB1091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B189395C-D69B-0576-73EF-366C64E23D2F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E83CB7E6-DE7A-EFBE-9CEC-976D72A3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CFD55CE7-3ECF-B4F3-C107-A0A0792ACB43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EF2666E1-A773-09E5-1973-450AF2B2E5C7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3E135D55-0FF5-2E07-3813-F9132500E5FF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FCDB61-2E22-9D31-3144-008E8A0F7532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ED79929B-C99D-DC54-A781-88C828CF6D81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94C13DA-615D-CAF1-8843-55001D491517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C829822B-3D30-8B45-EBAE-C1DFEFDCD6C1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393847-1E60-841E-9EB2-8549E98DFC66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22C9047D-09CE-A955-2013-908111DB1053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F5446377-AD7A-10DD-5B1D-7FF4F68637BB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A17C2348-4DFC-F432-25FC-B23C6F6E999D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030CF90D-A81F-CB5B-C0D0-85B18526521C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53CE5B3C-D0BC-5609-3094-41BA99A5333F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E8E8F489-2E5E-DBB0-4355-745118018321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C6BBE439-2A1C-1F8F-FDC2-53E185D2C73F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CC373BFC-EB36-2FD7-3271-E43F53AF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63509089-45C7-B551-A0B1-1621F14FDC9F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D7693E53-D632-E8CF-DFDD-D9D127C83652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197C7781-EC6C-2953-4C13-79274E892CA2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713CB-58D2-F496-CEAD-C3D7D00492B3}"/>
              </a:ext>
            </a:extLst>
          </p:cNvPr>
          <p:cNvSpPr/>
          <p:nvPr/>
        </p:nvSpPr>
        <p:spPr>
          <a:xfrm>
            <a:off x="586192" y="170332"/>
            <a:ext cx="1220217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Deploy a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gold-class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 + gNB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CC155D-0861-6479-707F-21E7D1D52FB1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CC05CA-1452-3ECF-183C-FB42A998221B}"/>
              </a:ext>
            </a:extLst>
          </p:cNvPr>
          <p:cNvCxnSpPr>
            <a:cxnSpLocks/>
            <a:endCxn id="2223" idx="0"/>
          </p:cNvCxnSpPr>
          <p:nvPr/>
        </p:nvCxnSpPr>
        <p:spPr>
          <a:xfrm>
            <a:off x="587188" y="1210235"/>
            <a:ext cx="36488" cy="4515196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992552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8223-8246-6142-39D9-0F27824B7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33BF406D-B8D6-818A-DFE4-7A3E16AF8574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C16C27B2-4424-DC4E-77A5-066A25F47A89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94D649D4-AF04-8446-CB96-7C5A4259A194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D0A16B74-E611-5107-9E36-BCDCF0462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59ADF042-D39E-4388-DBB3-9CB468B323F4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7747250E-ACF6-F673-D49A-D35CA45F8B4E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ACDA7676-4717-59C8-71A9-E2FE3A360A18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5EB7B9AB-4AAD-8D8D-16F3-5804183E7A08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77673994-C794-5A44-13C9-1FF0BD6A31D2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8858526D-A57B-BC3B-2111-C8DD9BF9BC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AA8E6A8A-8CAD-B508-E332-226C6427F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96E53770-C733-6900-08A4-6E0AD851E095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7727677F-5CE4-C1E3-0BF9-E95727B6B0C6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41DA431D-4224-5721-E1E7-8A45A673A46D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AED43ECD-BE8A-E84B-826C-53CCED167216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FEF59619-7D89-F05B-343C-D7E3D0F983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E247629B-4D4B-17E5-5E81-E8EA15A64E8E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6DB88375-6E5B-2EF7-E391-FCF605558E07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E119BDE1-30E4-B568-0C51-C66839B709B5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38789DC9-4BB2-0330-FCFD-ADC5054CDE5A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5969B757-F0A8-03B5-AEDC-E7B66F3A1285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8B546B3A-6A43-5B99-2E8A-D79CEF83DD7E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AC7D8FA5-9AE2-7459-B200-05DD952501B0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732B402F-52D7-E04C-2CA5-F04D6FBDADEA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9C0A8C49-A851-FBB8-D4A2-951150841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9049450E-7722-F20C-B370-5EBD8C328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B5571ECD-9B1A-7C8B-A06B-FEF2ACFCFCF6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F180D9C7-0D05-57FA-BD28-7E47864399AA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784E7F94-5CDA-D501-C61C-282D68C0A623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4B40288E-8A96-8F64-5DA3-E08D0BED822F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69C86DC6-9455-52EF-FD98-8E2FA20142CD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19E832EA-15D3-553F-787A-9AC3FB4DB321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E2447827-D45A-5BC5-1756-3E602B172237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930E73D2-3708-2888-588D-542544FF190D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4D0378F8-9DC4-53E8-19EE-DD6AD526A2AC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6B0429CA-D67C-267B-58C6-BCB760A55B5D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4DEB604C-5CE9-FA8E-58D0-21102498FD83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7B5CB586-DFEE-ECC7-B793-6B42E52C4D76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3B41AF0B-00A6-7DDA-6F60-54D95009A6B4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1B37AA25-AFBB-C339-7181-C7204977C990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FEAD6F94-C180-487A-698C-55619B31D935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D5192A1A-1975-0761-00C2-51084DD818C4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A3DDD678-AC74-F7C0-4315-A8887D4550D8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3809C54D-D3E7-7682-B2F5-005FAD7CAC7A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E38B36E7-8F09-F369-599E-39377C3336F3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25E65627-C36D-900C-1634-84D34441F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826DCDF1-79B4-30CD-2386-26B47D6EC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94BC4C51-2886-4A65-A366-FE7EB603B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32416693-B111-822D-68EC-43221C45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0A91374A-DC3B-032D-AC2E-FF21F7994535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56FCADF3-43CC-73C4-361C-7646E0923456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C2EE3BB3-8563-273A-8B03-352A07DDFEF5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1441FFA5-3D3D-E39E-3E8C-D327A6E8A0FC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37A51729-9FD1-B5A9-0BA3-7D7E8240C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1AC422EF-DC27-9F22-E64E-3521CCBBF213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6616E713-51F8-A0CA-3448-08CC15591DB6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18BD2BED-74E1-6B49-C39E-109088378708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514141B5-A210-AE56-CFAA-3DD72764F311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39A5FD31-D262-143B-436B-B3CF01A3A4D7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BD65E328-89B9-F877-23FD-4FB7D5D60569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9A6335CF-DD0A-F131-38A2-71DDE747AC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D25C2A84-2E9D-AB40-A942-874DD4D0D6DD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ECDDD4DA-DF93-7F83-7056-424B01A68478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70262F99-D238-EEA8-4506-99C785B5EF40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1C21D521-EA20-443E-E458-63C5F5688916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3586C4DC-28AD-9B74-B88D-AAABFB1B9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DEA66324-F75A-6CBB-286F-165AB4CB9003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A8D70D1C-52E6-24A5-4E21-BED925F2E7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9AFE8154-EA41-806B-6133-350044D9B424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40107A68-1D47-4309-D41A-FC07A1558DC8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2E5803B9-9B97-F659-BB8C-6A514A2AD37F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FCE532C6-A06E-D9EA-5188-5803BFEB54E7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8E60C667-AB5C-9B72-2C18-9EC33BB56B57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10D24958-3E1A-6BB3-7F58-6AAE1784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269ED5F0-6D73-D253-6229-FB306AB73BA5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49F51A9B-409B-AFA5-FD5F-2DAAA4D095FD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5A597439-FC13-4D5D-EF5E-BDA60D3108F6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B30D7C2-9AC1-6FD6-F05E-070CDBEE0AD3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DCE1FF44-4832-7C91-8DAF-7E2B9000DC5E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59053DF-4362-BD60-D4EF-30F8A97F8AAD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FD77AA18-35A9-B5FE-DF61-A3C86D230436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7CAA04-181C-5580-9437-9CF17C23121D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9FD82EBB-0CA9-EF87-0EF5-8E28FCAC68C4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0C3A283B-E9BB-CF0A-26AB-164A44860B63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FF58CC1C-E691-39E2-0F63-44404A7E564B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16BACB58-10D6-A695-9302-9971521D6166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5982346F-7D3D-9D43-2D22-BCA2BD2218B4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FB9F5A0E-B9FD-3109-90DA-75CD95331647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22AF19B1-DC82-078C-F05A-712ACD01DD74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21B2BDFC-3B0A-87F5-DB9F-D70F3FD5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CE7B46BF-0D21-1FC8-C489-79C25B14DBA1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59A780D5-ECC3-31DF-213F-661064255D73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B44473DA-D27F-6306-9AE8-C70623CB89E4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0514B0-0BED-E0B5-9E1B-216A86FF665A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83286-1963-7376-4D7D-F018E035F91F}"/>
              </a:ext>
            </a:extLst>
          </p:cNvPr>
          <p:cNvSpPr/>
          <p:nvPr/>
        </p:nvSpPr>
        <p:spPr>
          <a:xfrm>
            <a:off x="56784" y="170332"/>
            <a:ext cx="1763071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Delay Metric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propagation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in OpenSlice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B2828-B539-2529-977F-38BA07A44836}"/>
              </a:ext>
            </a:extLst>
          </p:cNvPr>
          <p:cNvCxnSpPr>
            <a:cxnSpLocks/>
          </p:cNvCxnSpPr>
          <p:nvPr/>
        </p:nvCxnSpPr>
        <p:spPr>
          <a:xfrm>
            <a:off x="1819855" y="457658"/>
            <a:ext cx="2219208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96A581-4C4D-70A1-5071-A5702618E3A5}"/>
              </a:ext>
            </a:extLst>
          </p:cNvPr>
          <p:cNvCxnSpPr>
            <a:cxnSpLocks/>
          </p:cNvCxnSpPr>
          <p:nvPr/>
        </p:nvCxnSpPr>
        <p:spPr>
          <a:xfrm>
            <a:off x="1631576" y="1214718"/>
            <a:ext cx="291353" cy="1089504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pic>
        <p:nvPicPr>
          <p:cNvPr id="1026" name="Picture 2" descr="43,300+ Delay Icon Stock Illustrations, Royalty-Free Vector Graphics &amp; Clip  Art - iStock">
            <a:extLst>
              <a:ext uri="{FF2B5EF4-FFF2-40B4-BE49-F238E27FC236}">
                <a16:creationId xmlns:a16="http://schemas.microsoft.com/office/drawing/2014/main" id="{E0738BD2-271B-DD54-4ED9-A4CD45825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4472" r="14994" b="14751"/>
          <a:stretch>
            <a:fillRect/>
          </a:stretch>
        </p:blipFill>
        <p:spPr bwMode="auto">
          <a:xfrm>
            <a:off x="1922553" y="2327536"/>
            <a:ext cx="1243165" cy="1253566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8203BB-E791-2D2F-20C3-F0AAA0CBE560}"/>
              </a:ext>
            </a:extLst>
          </p:cNvPr>
          <p:cNvSpPr/>
          <p:nvPr/>
        </p:nvSpPr>
        <p:spPr>
          <a:xfrm>
            <a:off x="3188580" y="2317945"/>
            <a:ext cx="5904262" cy="2672210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8000" ker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Freeze</a:t>
            </a:r>
            <a:br>
              <a:rPr lang="en-US" sz="8000" ker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8000" ker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the time</a:t>
            </a: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757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6135B-5A90-9918-1ECC-F789F1509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A733DEC8-F116-95BF-82B8-B49838E51603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B20584E9-C711-0C6D-37E6-96DC420BAE6F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106C7A72-4C8E-20E5-B393-668CF8FC75AF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021A74D1-420E-CCD4-96FF-22A266337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B0A7434D-3BC1-C269-F6E2-E47E48C02B6F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ECBB6546-77F1-502E-C164-1E92E4CFA299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2D83D268-1971-CD0A-C309-BC860E405AAB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7CCB7381-14A3-E482-BD3A-0A3E8D0F5B09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484770D8-C2DE-2B65-D3A6-FE673652C384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C853D025-E029-9928-AA04-D94163BBB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181645F0-2081-3F0C-65E1-51F217852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9EE96872-5D09-D127-4CF6-47E8073442CA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85C67FE3-D4BD-50FC-C27C-B0045DF37485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368B0C4B-954F-DBCB-48F2-BED2C3F3903E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69241300-970C-2473-94EA-BD9EA12E1822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A2229B4D-6282-B6C6-A7B0-A3BD4B1A3D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E37DA587-C4AB-EF67-AEE4-BF5C24181035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EB2A6EC5-9466-9FDA-5736-3D7E480E8456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72684284-FFAA-64FE-CEB8-F176779ED6C8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C506F568-AE46-84CE-596A-F58B144A712F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59FDF43F-311E-51ED-6F9A-61727D5FCFD9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D169CF32-E7E5-65A2-CF53-A0928A1527F1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D2931720-0B4F-7A93-96D6-01F3F9600B57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1782F487-2242-0B3F-06B2-8AB1C77FE7B3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D33C55E9-D9D0-6A61-8228-92ADEE045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D059167D-0E2C-54A0-A63A-31077228E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5183D1D8-D410-C57E-42B4-E23B8FF91F08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21EF91FC-A23D-E94C-1122-F56D01928F15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BAF2D2E4-89AC-DA66-EC5A-E88D7702CD06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2F1FF8FF-7E3B-25CE-D298-3A848D794519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9129047F-7D60-549C-3F42-DFE4E8AB873D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1306838A-45E1-440A-CA02-59D885CC5E57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DE259EC1-D999-5071-2002-5542BC724CE5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AA63B213-0DE8-C375-68D8-278D88C20265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81D8B7F0-B39A-59D1-26FE-FD0C6C29AB5A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5D90B45D-B5F2-0228-43C1-2D1427168E81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51129DC7-7E36-E0E7-58AE-BB92F49F560B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68460439-79CA-D882-819C-8323E3291182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82DDF773-DB84-C691-09B8-191A2C3AC50B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69E179EA-AB58-9322-258A-8C54C4B702EA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272B406E-4FC1-2AFC-A93F-ECF12C5DB2F7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AF985DB1-8422-A045-1965-928AC46C2B39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00B4B02D-33F5-DE5A-D207-241ACFF7F1E6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3856B517-B234-9FD3-D542-B4E9650C6661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B9C7E503-E3CF-EEF4-4E63-790A892284D2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D6867581-71EC-80A5-B0A4-2EF068D9C1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6905E042-CC8F-3EAA-AA8A-D47DC0076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71089E8C-F1F9-B374-D60F-9C509ECC9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66214CBD-1360-842B-A84E-32BE4171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4118CE7D-7CA6-BB3D-2995-5C93BB6EEA1A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2E195222-84BB-970D-B6A9-BACC77A34FC7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B7AEE046-E09D-5A9D-4AA3-C98B83E358FD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07921817-5242-AD1D-250F-EF50F6F0B2CC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C2538E68-3F77-3B3A-5075-CCF67F9B9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5097FD1B-8FD4-5685-6237-0A10E5D271FD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267900AF-FC61-D42C-517E-90DA5B2E7CA8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9C63FF1E-B434-A62F-CE71-A5B02F0BCCEE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FD98DD61-1740-A46A-1E64-1DC6E91A64F0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0E16F8CA-836C-803A-BDAE-A250717D3726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8FCE73A7-A4E4-D3AD-C56B-6631264106FB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91053311-052D-C4A3-B8E1-2AB2E3B078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A4198C72-8AE5-99AE-6A18-DBE62D79B58F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437B28BF-75ED-C226-9921-1F655DA7DD07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F6B7B421-9E78-5213-0D13-896100DB69C3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C8F4D06F-C9B2-AC5E-F7BD-50999AE20985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43026C05-6E5E-6795-2EBE-C475A5887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F582F5AD-B038-0DD4-F9C4-5A7BE24B1388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6621A568-9CAE-B6CF-E854-FCA95B3FDD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46390F10-9211-80C9-1367-00929D3AFF2D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6C744D34-0473-2188-97BD-B0FB94AF2211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7CE36903-8473-2F43-96B1-FC299521A40F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6BF888EC-4A1D-9477-20E7-0C01D9188261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85B9CF98-CAD9-4D75-3AE3-478A37A5CC59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DFABEBD4-FC2B-AB30-63A3-4CF644CD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DA042B89-00F0-0C5C-F178-65A0B77CC940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9EABEAB3-2AA6-C049-149A-38A4594FB3F7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EDF56E46-1225-CF11-476C-A9B4EE1EA059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E2075FE-DA01-1770-A249-4BDDE40D7FDB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ACD51017-8C04-D700-E4C1-BE6B4E9820A9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6DA16DA-8ED6-B25C-94EA-EF05B466BC09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D2E4E22F-01C3-85D6-65C3-CC44E36FDE26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C10914-9034-D9B3-F051-D8D4173CE5C7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BAAB5CC9-1131-55A1-0686-4B1806DD3304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ECED73A4-A3E3-C3A0-7C45-5A19F265B2AA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39CF7D35-8466-791B-8571-4EF463A12654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B5CB1619-8240-8DB7-4B78-0F424BDF6495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CA73AFE5-EFB6-537E-F3FE-D8F9F3339780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BFF13D47-8952-63D9-37DA-F9A9CC0BB8DA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17D41C77-4593-E39C-46ED-FCC6880B5C15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2FE7A861-C621-68D2-6D0C-42A27E10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11B33876-BDE8-14F8-60DE-AA7A155420E5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8CF38A6D-EF10-F3DC-C0A7-0A3A06EC76A9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FCF17D1E-C705-42CB-40AB-C3A09FDCFCCD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9E797D-8D9D-DE4A-ECF2-8ECF2FD4F32E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23F2B-B316-D14C-3A45-444DAE582D43}"/>
              </a:ext>
            </a:extLst>
          </p:cNvPr>
          <p:cNvSpPr/>
          <p:nvPr/>
        </p:nvSpPr>
        <p:spPr>
          <a:xfrm>
            <a:off x="23068" y="415528"/>
            <a:ext cx="1917791" cy="79561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UE#3: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ping 10.10.2.2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F0C66F-E9EB-11F6-89B7-25CEA3C00727}"/>
              </a:ext>
            </a:extLst>
          </p:cNvPr>
          <p:cNvCxnSpPr>
            <a:cxnSpLocks/>
            <a:endCxn id="2223" idx="0"/>
          </p:cNvCxnSpPr>
          <p:nvPr/>
        </p:nvCxnSpPr>
        <p:spPr>
          <a:xfrm>
            <a:off x="623675" y="1210235"/>
            <a:ext cx="1" cy="4515196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CB34BA-AC4C-FE7B-A4B5-882B1A9718FD}"/>
              </a:ext>
            </a:extLst>
          </p:cNvPr>
          <p:cNvCxnSpPr>
            <a:cxnSpLocks/>
          </p:cNvCxnSpPr>
          <p:nvPr/>
        </p:nvCxnSpPr>
        <p:spPr>
          <a:xfrm>
            <a:off x="748206" y="5867388"/>
            <a:ext cx="6015665" cy="2314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88CF963-6690-DCF6-D9BD-0826EB33E9C7}"/>
              </a:ext>
            </a:extLst>
          </p:cNvPr>
          <p:cNvSpPr/>
          <p:nvPr/>
        </p:nvSpPr>
        <p:spPr>
          <a:xfrm>
            <a:off x="807476" y="5507773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pic>
        <p:nvPicPr>
          <p:cNvPr id="14" name="Picture 2" descr="Line Red cross sign icon. Wrong mark. Red cross X symbol. Red grunge X icon.  Cross brush sign 33294037 Vector Art at Vecteezy">
            <a:extLst>
              <a:ext uri="{FF2B5EF4-FFF2-40B4-BE49-F238E27FC236}">
                <a16:creationId xmlns:a16="http://schemas.microsoft.com/office/drawing/2014/main" id="{55C8E8E7-D7FC-A9BD-F039-A8518D9AB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72" y="5713972"/>
            <a:ext cx="363158" cy="3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B7723E-BCB2-3849-9C66-DCABA1C793E3}"/>
              </a:ext>
            </a:extLst>
          </p:cNvPr>
          <p:cNvSpPr/>
          <p:nvPr/>
        </p:nvSpPr>
        <p:spPr>
          <a:xfrm>
            <a:off x="6489981" y="3089751"/>
            <a:ext cx="1600630" cy="1264776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2000" kern="0">
                <a:solidFill>
                  <a:srgbClr val="C00000"/>
                </a:solidFill>
                <a:latin typeface="Calibri"/>
                <a:cs typeface="Calibri"/>
              </a:rPr>
              <a:t>Ping fails because the</a:t>
            </a:r>
            <a:endParaRPr lang="el-GR" sz="2000" kern="0">
              <a:solidFill>
                <a:srgbClr val="C00000"/>
              </a:solidFill>
              <a:latin typeface="Calibri"/>
              <a:cs typeface="Calibri"/>
            </a:endParaRPr>
          </a:p>
          <a:p>
            <a:pPr lvl="0" algn="ctr">
              <a:defRPr/>
            </a:pPr>
            <a:r>
              <a:rPr lang="en-US" sz="2000" kern="0">
                <a:solidFill>
                  <a:srgbClr val="C00000"/>
                </a:solidFill>
                <a:latin typeface="Calibri"/>
                <a:cs typeface="Calibri"/>
              </a:rPr>
              <a:t>P4 switch</a:t>
            </a:r>
            <a:br>
              <a:rPr lang="en-US" sz="2000" ker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rgbClr val="C00000"/>
                </a:solidFill>
                <a:latin typeface="Calibri"/>
                <a:cs typeface="Calibri"/>
              </a:rPr>
              <a:t>runs nothing!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0AFCB7-89B9-817B-5737-143821E383B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290296" y="4354527"/>
            <a:ext cx="6975" cy="1508391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42336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46432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2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C2879-D77D-8979-45BF-555C7B98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D240D5AF-6983-B99B-99E7-5D3F1DA46746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FA942002-9768-BCBD-8B22-3DA58A6928FA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3A1F65E1-D4DB-22C4-ED2D-4BEF9901A0FF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B42000CB-785C-74B8-191E-82E87A7FB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1ECF6B91-863C-0C27-FAFA-AED83BB545BA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BF9A24C0-E932-B6DC-CA5A-32E4D8E3D456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45BBEE71-C58F-BF60-1ADA-7D875B6576DB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37FDF8BD-9855-464B-7413-AD6514EC5677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F68C9C65-6B77-67FC-29F4-3802695EBF1B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1B39230B-3CF3-A49A-B729-107520C20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018AB531-E7E2-D471-59D4-4B322F64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977B8EE9-CEEB-0C80-0D7B-55AE29613A29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025EF0DB-1887-8D9B-6C2F-B31E9F3B6ECF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B40F90CE-29B8-BA89-EB95-FE726BBF29B4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212675B7-A2DA-559A-2BB8-787EA2360630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94CE5B65-0C61-567B-F442-D69E0A0DB6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4F84FE73-4C66-C232-026D-5374D6276573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721204EA-CE1F-715E-3272-6CF197120ABE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F43FFDD2-DEED-C5CD-2680-440F691A4E8F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CBBD0523-BD94-3019-55FC-EFE2AAEFB67A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46F61126-976E-F923-9292-9A7A9F6818AC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E0B2F32A-5C70-0520-43DF-1F9E4BDE3210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5D02B11B-D56C-10F3-23B8-1CD87B9962A3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1776BBBC-2946-4CDD-9C60-04AFF9FDC537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7F4E91F5-FE8B-9F83-9E20-F566CCE3E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33B2EC2D-E4B6-06E8-F3C8-4C22E106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F0D797E3-CB50-E9C4-F29E-56EEE5C4754A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1776A7B0-98CD-87EF-A219-A1E8EBA54BFF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8EA1633D-5D5C-D064-D49C-63CA2F31821A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F1B7EE46-3721-116E-9683-3AD955684B48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11CB8CB8-1436-9548-E5FA-D85EE7B4E8B7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563A4FF9-030D-AF16-F15F-54893B5062E3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EAE7080D-F28B-EABC-3ED4-E46A5FEA122E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3C75F9BB-26D4-8DBD-56D9-52707D4ED4BF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21A1CE79-69B1-F52B-2F88-3100D3046B2E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C2B85C0F-D59B-9CD8-FCF6-E9C34C42E3EF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FA13B14B-21DD-6D25-F07D-5DAEC6466F95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3135B40C-6BD9-AEFC-292C-28EAD801B3A9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42C95B0C-EBEA-848E-54A7-CBB757EF099B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F6804B0A-D708-024B-493D-F3F96E45A3A4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501F86A6-478F-A391-DA58-07AC77683BB7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6F990B95-FDEA-2796-D67D-76FAD4A7256D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3DCC8705-ECF4-88C2-424D-502F822B9A08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B653F27A-CDC0-0035-5DCC-AE4F0309AD9B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2B410272-7914-E22D-B09A-92E2651699C6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D279F67F-8766-F44E-8CEC-649DA92BD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F04BE2A4-E3CD-D1CD-8057-8768BF02F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A527B8BA-D1CA-29E5-794B-F5384628E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FBE9D3B7-54CC-1D2F-639D-A58AA7C1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33879DF4-FC71-3E48-1C94-915BA52BF59A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8A0137A7-5CA3-F8AA-AB5E-9D5AED524314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E650F59A-7F13-0029-15F4-D526657A1D41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7951767A-4C6D-DDF0-DE1C-962ECA662D40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65BE7AF9-7F20-6446-97D7-558CA07096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52C66851-8859-3807-653A-25834C27AAAB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0ACD1D69-155C-408F-ACED-65671A1BE6EC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25EB48F6-CB8D-67BA-1649-23B14AEF5F9C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C179E067-A3A7-EA54-ECF8-A124120F0F5A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2D1AC1E7-51BF-800F-A6BC-BBAC5CED0134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D3550AD7-58EE-968A-FA65-D7E90B378C19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1339E429-AECA-C0F4-C358-9F1323733C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7A6BAEB8-B329-4F79-0FE9-BFD3EE238949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FD2B1D88-7951-8607-E1A6-6C724A24761B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6379405A-B494-3F31-CBE1-3EFC6014CAD4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34BC1E24-4F5D-1109-ED2D-F9C78C3449BF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363FE877-E21E-5978-FCE0-1EBA55F2C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33EADBC7-C563-D3A4-B1D2-F56BF240758C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C3E2EF76-80F6-FAC5-EE33-3EB7356652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A5DC2F24-83E5-C824-C8BF-094360631D14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256FF97C-7C1C-B1FA-5BEB-8761BFCEF34E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434A7A80-3B4B-CC40-97A3-ED48552F827C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2A7F637C-31A4-D5DF-2554-9A8C937080A8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45A67534-1D56-29C0-7E73-D97845465AD2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DE5D8874-FAFB-E93B-C446-7AC39F13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589D47E6-A3C0-E9A4-25C2-5334A11FADDD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6A2B7F70-F0CC-FBF9-7D47-5585FEB80449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5BC2A2E1-9130-6B9B-1330-25325E294703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05B2D65-2B78-C874-E1C5-D6D1D6839F74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48EA37D1-1862-8ED7-6322-471167965744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693B688-852E-1833-1FB4-A2B55BABA2A7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57D58F7D-B9DE-AF8D-6839-C097725CD8B2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337C39-D2B3-7767-675F-60257921F15B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46563F51-781E-F994-6F58-F8E9E72DE43A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4B29AFAB-636D-C453-A1B0-DD592E34037E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A63D65A8-8107-3EDF-651A-2DB07204F138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77A1D918-AB6A-A44A-E04F-8DD0B0453799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3E6E92E7-0AAE-A0A9-F93D-F4FE7DA7733F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B75F5AFE-6A28-103B-6259-84EFE78BC012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524535BA-42BD-7E36-2290-E9D072F15760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4FE787CD-4EEB-C9E0-2111-E7BC1055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482211D8-F07A-8F51-F618-63F77D58CFD4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D91E4B2F-BB71-D360-F752-D72ACA75D496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820399D7-8D9F-541F-FD19-AF44EB6CC803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B694FF-67E5-4764-8DB0-9272F8E7DFAC}"/>
              </a:ext>
            </a:extLst>
          </p:cNvPr>
          <p:cNvSpPr/>
          <p:nvPr/>
        </p:nvSpPr>
        <p:spPr>
          <a:xfrm>
            <a:off x="6937116" y="4152233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9D063-C7E6-AA1A-039F-492170CE5738}"/>
              </a:ext>
            </a:extLst>
          </p:cNvPr>
          <p:cNvSpPr/>
          <p:nvPr/>
        </p:nvSpPr>
        <p:spPr>
          <a:xfrm>
            <a:off x="6574847" y="3062628"/>
            <a:ext cx="1280842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TFS is still in clean state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CD7759-7068-53F7-320D-9CB45F101F43}"/>
              </a:ext>
            </a:extLst>
          </p:cNvPr>
          <p:cNvCxnSpPr>
            <a:cxnSpLocks/>
          </p:cNvCxnSpPr>
          <p:nvPr/>
        </p:nvCxnSpPr>
        <p:spPr>
          <a:xfrm>
            <a:off x="7871066" y="3661645"/>
            <a:ext cx="978352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3693324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C61D-8A02-A545-FF1C-CB9A07F7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D72D82C6-71CF-2F30-456B-1B85F518ADB4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2D11BFDE-0A2F-E786-31CC-E7B6B0948B20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05A6CC00-2713-7D85-2072-A3FE60523F3B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4C6197B5-3ECF-C1A6-A3BD-C402FFC27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441FECC2-0DD7-E872-1D06-7E662207C53C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D2364FCB-86A4-47D0-B7C7-1C6A9A83EF59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02775800-40AD-C9D9-F039-9200AD3A2C3D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8EFC984B-A384-FC01-6718-9D3240033DAB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49F183E7-A15B-21FC-F1C9-DFE885FCEE5E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F8597769-BE5D-6882-8DE7-7C359CB691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6D0B885B-F946-7031-8E3A-344609ECE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B7B78091-9DF7-D26B-D0E1-B980D0BF9C5A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8566A9F2-B83D-EB14-8881-3659266AC859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359DC70C-0119-4DBE-1401-7CC64B322506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978863B3-097D-7755-9243-969DC9824B9D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2C7A6D98-FE90-8B71-3B49-832D99685F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FB1ACD4F-4BB6-4656-3D50-4C1B27D12F80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5146DB23-90B1-EAF5-53A2-7A8E0D14CF71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AD9C4B14-A277-A42A-DE4D-2CB637844EB0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C0DC2A73-50AB-AEE1-4FC1-644F7782DCA4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C3AE4A9E-DF18-821D-6A3B-58BE259418BF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1899C69B-DAFD-9530-E85F-30CE84FB2DBD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2316729F-A80F-584D-5FB7-9FA337D39846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8D5CD351-D0F2-A157-2CD1-AF21BCC4B223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F9C6D4EF-3762-3B59-8940-F4E09DF41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F77CFAAB-D6E9-FC24-83EF-885A2512A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DF86F5B3-3705-E993-2DC6-86801CD71CE1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1C499ABC-E710-BDBB-88E1-D79872DB5019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462DBFD2-57CF-9033-E7B0-44886AD53EE0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02D543AE-44C1-CC7C-5CF5-6CBC17A81059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396DDB9E-C700-88FA-D054-62642573CB16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3AE6C162-AEFA-0822-1A2C-08AF816C208E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4FB7FF8C-A167-9F7B-2C21-093785E24059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07C2BCF8-A2FE-3166-78ED-4C8A87F748FF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71C45640-4BCF-5EF9-755B-AB085EAAE9FA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4FA791BE-59E2-65F6-0A68-40807C31515C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3BCB578B-75F8-0D1A-53EA-DA74312805A3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069BE270-1479-AB54-CAE4-FA567E516DFF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CC07AEF0-DC21-5E38-9388-BE81CAB51609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AD9C5FAD-4C9D-2AEE-C0AA-667DB9BB1D40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3A2EB87D-D130-40FD-1DDE-F803BDF9AE8F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09C46D6D-D2FF-CB3C-8734-710CBE288755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7507D78E-5717-8BFB-BEBC-182A9DFEF003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1F234F64-D28A-B62D-D102-243AC1D346A0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9584EBC2-DD8E-28D9-0A2B-9471942190AB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8DD4A580-6AF0-8AE1-B29C-2AA58971D5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94397505-89BB-5838-E3C6-98EBB377E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5A337078-CC5D-EBDB-F94C-137BF9FE9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AF47BECF-5E01-7418-5770-62B40AF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46BE148A-26C5-D361-5469-D5FBC7FDE4BC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3C14FB5D-DBFD-CD8B-475E-413B039110B7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75977057-31DD-EFA4-33DF-9CAA0BE5E0FD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7C358F85-DA22-E139-EAF8-29673B5D9A23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63580EC1-D4A9-E4CC-52F1-45EB590B7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988650E3-283D-2EB0-AD84-3B2B1CB66177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C3D32892-676E-244A-7E85-E0566AB414DC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FB161DB5-AEF2-A3D5-4B6B-F7A330F5BCFE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97684E10-D958-216A-3D18-3A21F5F5F355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553CCCC0-DD12-FE8F-298D-6BC3B382D2D5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5EF81CA1-9299-8C4B-1B13-3626946646A5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755968D8-C1E0-6169-E58F-2A86AA1589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C0E2861D-DBA5-9BCC-B4AD-141D0B63086A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9B307E24-4492-68C5-37FE-C2E7909D0589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D0690AB0-6469-092A-77C2-CEACCC922B7F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67EBEFC3-D9FC-4C95-F03E-BF43C6A4C5D7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A45A40AA-4469-1674-5413-96053EABD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2287D528-A11C-8EB4-35EC-885E432C2F83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0B7A6934-CE31-8578-D2DE-BA834A77A0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56C0DF0E-00AD-3F50-9377-10ACB3A0E230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CDBC508F-9297-1825-038C-59B38D6576F3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7FB7C0B1-69F5-D0B8-5D39-2C2F26CCCD31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BE12EF16-78F7-AE7C-B458-4107320E8C50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5654C2D2-E2CF-27CC-5A29-368D1864078B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FF6E3594-1FCA-86BC-3C33-08215BA5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0CBBF4ED-B59B-4732-6BEE-43BF80AB30E3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484A6BFB-FD97-1668-B0C4-A7ABFC0EB32B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06D77019-F272-7679-6E8D-A5767F5B8F99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7146A0E-2A72-CD0B-8D0F-DA8CE09F07BD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3FB2F7C3-79C2-90E6-2BAE-3C806E36275B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091F3B7-1F13-8C02-5878-7B76E66E72A5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2631FC3E-14EE-E9BC-3E57-C2D5B5239D62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2B810B-12AC-1946-F497-F7D368977B25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81CF9A53-B7C3-9071-473D-219940A787A5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3718D57C-C554-E739-6CC8-1D389706E384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B3EC1C33-A5FC-91FF-9D15-6905C6CFA723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FE3CAAED-C2B2-98E1-0F7B-F2DA01BD8149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049312D4-64D2-84AE-8132-FEC153C1856C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964308FE-27D8-8736-0C76-1B613E6484C1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74E029CD-EA2B-FD24-963E-1C4CC4541253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B6BE8476-B349-27CB-02F2-1B9CA74F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194C461C-5B6A-BF33-F82C-523BD5BB3F8F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FD72B18C-2607-BA98-3774-3902D9D380E3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530A1918-A8D5-5AFE-8FE3-D8B55375838D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7FC300-D88B-55BB-527B-5483F99EED4A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5a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AD250-18EC-3451-A9C6-528523F65437}"/>
              </a:ext>
            </a:extLst>
          </p:cNvPr>
          <p:cNvSpPr/>
          <p:nvPr/>
        </p:nvSpPr>
        <p:spPr>
          <a:xfrm>
            <a:off x="56784" y="170332"/>
            <a:ext cx="1763071" cy="1040814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Metric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“# of Gold UEs”=1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in OpenSlice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41884B-F905-9F2C-0C3F-7587AB5395B4}"/>
              </a:ext>
            </a:extLst>
          </p:cNvPr>
          <p:cNvCxnSpPr>
            <a:cxnSpLocks/>
          </p:cNvCxnSpPr>
          <p:nvPr/>
        </p:nvCxnSpPr>
        <p:spPr>
          <a:xfrm>
            <a:off x="1819855" y="457658"/>
            <a:ext cx="2219208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293995-DC9B-C753-EF5F-B04CD1E66A41}"/>
              </a:ext>
            </a:extLst>
          </p:cNvPr>
          <p:cNvCxnSpPr>
            <a:cxnSpLocks/>
          </p:cNvCxnSpPr>
          <p:nvPr/>
        </p:nvCxnSpPr>
        <p:spPr>
          <a:xfrm>
            <a:off x="1631576" y="1214718"/>
            <a:ext cx="291353" cy="1089504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1204E15-EA21-6074-380D-BA64E6E94A74}"/>
              </a:ext>
            </a:extLst>
          </p:cNvPr>
          <p:cNvSpPr/>
          <p:nvPr/>
        </p:nvSpPr>
        <p:spPr>
          <a:xfrm>
            <a:off x="8820938" y="1178867"/>
            <a:ext cx="2455183" cy="754033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OpenSlice instructs TFS to</a:t>
            </a:r>
            <a:br>
              <a:rPr lang="en-US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deploy the P4 UPF service 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04F15-7104-B301-9B7A-2B39278265B9}"/>
              </a:ext>
            </a:extLst>
          </p:cNvPr>
          <p:cNvSpPr/>
          <p:nvPr/>
        </p:nvSpPr>
        <p:spPr>
          <a:xfrm>
            <a:off x="11379319" y="1315968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5b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135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8CB3B-3318-2C15-7290-F9636E99B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A0828DBC-77F2-9B45-82B3-58876FD7AF18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CC0345FB-E2E4-7933-BC3C-EA957B53EFA8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7D040746-E816-C21B-90A2-33C093D1469A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2DDFF32E-6942-5A63-B217-0CA308C1D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19FCCF2D-A3E4-9071-0906-5EE5B1A62519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A043290E-7853-3016-8B8C-D48C4B4A0734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EEF027F7-50B0-FB47-B653-65B1748E9F2D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8B434460-B3EC-6757-EF09-E2FC5622D82F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190EFEA6-2CFF-FEAB-936D-5E95B4BB8E2F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14CE3C97-1382-21B0-7D83-BE0FA6E3C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38CE7472-E2C8-3A4C-A17F-D9B7C60AC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56B59F7B-E809-A789-5493-BCA2557BA11B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64D45D90-948E-A867-BE15-7DC74E2DC691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72691878-0F92-1ED3-F7F0-29B9B789BFF6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F03C8E6B-1B16-3E6A-0046-BF812D9C358A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ECA0D527-7D00-20B6-1819-130EA53B56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1CBC388C-4266-B57D-4F3F-17302B415CD8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641DA950-2BD4-0144-6E36-F1176134500B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4FD9EBC6-09F8-1421-AA5A-D9F6BCEE25DB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D5AF0886-A91B-C15C-DD3D-873054F7E76F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E27C27DA-41B3-1145-21EA-366F4529BC61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3B68E508-1FF7-D2F8-B6FD-688F3E9AA08C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D14D8E3E-969B-D06A-87C1-CDE7142AD176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86ED3F3F-814E-6C01-D939-63F9C961F6A7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A9C05790-5C7D-70DA-FE8E-BF9FF9BC4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91EEEDC6-525A-FBC0-E264-22075D018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0C0C15FB-9388-D6CE-BE05-9C42CD43A6A3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D6828EFD-62FC-DEBA-27FD-A4FF99E24D75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8A91CCC1-6180-345B-9DCE-80B86AAFA7C5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534463C0-D56B-D74E-8C4A-432BDCD12751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E8681B59-43FE-4EEC-076D-29A9B7F886C5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7E5CBEAA-0FCF-FFAB-24D6-7C31F51353DC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3EEF89D0-C97B-DDD5-CBB2-E450121668E3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7101C54C-5D05-1171-53F6-8B357F523F4F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4B31864C-811C-AD2B-76EB-BE69D144562A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5C9945A8-D2E4-F22D-D89A-E702391D55B5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FA629677-E09C-B7A3-7E74-1D9DA61D1A2C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0BB4773D-559C-5173-CF59-7A73A3C3C17D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E6545DEA-4456-CB14-3B5C-6C1718001F67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809AE8A7-35B5-98E5-A531-A3F2276499C5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B67370A5-B9F9-C24D-4134-7CCC67A1A103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05C59428-F60C-E686-8D8E-8CD58F0084EE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59332F7D-07CA-FB6F-752F-705C475743F0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49F0FFC6-B101-3F15-2809-552D807E327B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8CBD27BE-5227-5A22-7E9F-7B58A1CF9646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56E7E089-A362-3D5E-7B93-485DE01777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EA6D10D2-9557-DCAA-98EF-8F02EFFA4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F6E76DE0-BC6F-3172-D647-7AFC23ADD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37B2B380-DA8F-4860-7061-B5786EF4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CF55F3A5-40FD-51E6-D518-3DBDF094C2C6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98582BE9-B72A-5716-062A-64D33008E1E6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454DF2CB-19A1-F1ED-B0CF-24F8069C2A17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6EA7AC8A-8B47-D1CF-87BA-14EE0C944AD4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FCA5F92E-F344-8D1F-505D-12FF6BF38E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DB9600B0-2861-620E-69D8-2FF8B96D1FAB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B30FA911-9AD7-9D20-B74D-1F51B5E39306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B85FA887-0A06-7BA9-B37F-8015CEBA7BAF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BA442067-683C-12CE-62C4-EABCA488F69B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46A19C43-5FC9-F0AB-AA6E-9795691D4BD9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E9AAB309-5A5C-7F67-5302-E7A492D8254D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1D003BAC-00B4-3F4F-3F51-E38D93F845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B6A9E321-82B1-AF7B-3769-53F5F5AE3780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D848D4CD-3DC8-CCB5-73C7-B8B10A75B3C5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C151BEDB-4B8C-829B-5CA7-1199E3C4FEC5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4C79BB21-BB84-9194-21B9-141FC3C55569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8A186EA1-C3B8-76AB-080B-D37D7FACB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8318460C-9C99-CD21-3037-03BC436E4E0F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2769F21F-3D3F-8555-4585-8E5290FC2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696F72FA-27CF-F226-DF84-DFE04F6CD141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A78CAFAE-A715-FFCC-BAE9-04B5D28EC79B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DE0E775D-D633-92F1-B724-E0DADC92157F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7" name="Cloud 2326">
            <a:extLst>
              <a:ext uri="{FF2B5EF4-FFF2-40B4-BE49-F238E27FC236}">
                <a16:creationId xmlns:a16="http://schemas.microsoft.com/office/drawing/2014/main" id="{86215944-FFA0-671E-5B1A-07A6D3C57962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2AF6BD86-0056-777D-C182-05A971567081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38E3A120-4679-8A01-6422-927413C4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606EA50B-EA7B-D33F-D1CA-416743A6A08D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080A4C89-964A-BF3F-6A1A-17AD727DA6F8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77F807-ADF6-AB33-E531-D79F7D8E550E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446B888A-4C5A-1CC4-1169-86EF1640ABF3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6A438AC-AB40-2978-5D3C-3C96F46E4E50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93F89A07-FF5C-421B-404A-C498D724DC60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F7609A-193B-2A96-8CB1-1FA0B5C8D505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67E7DE03-EC28-011C-556C-8C5BE7851D3E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BB9DCD56-DE50-4224-3054-239D2861CD11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26953BAA-5B4C-8D23-F4DD-990443774372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228F42EA-4DDA-469D-62C8-BB6C6CD7F2AD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2B6FEE10-3647-7B45-08DE-D6B95D793724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3F8E5B79-6444-E031-02B7-E0153AC30D0A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A7ABEFCC-2BBE-5931-57A7-A6F85267431D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269" name="Picture 12">
            <a:extLst>
              <a:ext uri="{FF2B5EF4-FFF2-40B4-BE49-F238E27FC236}">
                <a16:creationId xmlns:a16="http://schemas.microsoft.com/office/drawing/2014/main" id="{A9028290-D92E-7FEA-8E8B-971C6767F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3397EE7C-F9DE-43C5-5167-E5F09DBB9852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6F42D168-14A5-AEAE-25C8-4D2BBDC33333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672095AB-3C8D-453A-0D92-F27B74E3C81A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CFB15-2C82-C4B3-0DA4-1244D06F6BDD}"/>
              </a:ext>
            </a:extLst>
          </p:cNvPr>
          <p:cNvSpPr/>
          <p:nvPr/>
        </p:nvSpPr>
        <p:spPr>
          <a:xfrm>
            <a:off x="5930209" y="3354272"/>
            <a:ext cx="2465882" cy="915001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kern="0">
                <a:solidFill>
                  <a:schemeClr val="tx2"/>
                </a:solidFill>
                <a:latin typeface="Calibri"/>
                <a:cs typeface="Calibri"/>
              </a:rPr>
              <a:t>TFS connects to the switch and translates UPF service into P4 rules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43">
            <a:extLst>
              <a:ext uri="{FF2B5EF4-FFF2-40B4-BE49-F238E27FC236}">
                <a16:creationId xmlns:a16="http://schemas.microsoft.com/office/drawing/2014/main" id="{6556BF9D-D191-4BF1-B341-2982D8D1E3B2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12" name="Google Shape;451;p2">
            <a:extLst>
              <a:ext uri="{FF2B5EF4-FFF2-40B4-BE49-F238E27FC236}">
                <a16:creationId xmlns:a16="http://schemas.microsoft.com/office/drawing/2014/main" id="{C82F1291-1A22-90F8-1161-5B0BEFA3EE90}"/>
              </a:ext>
            </a:extLst>
          </p:cNvPr>
          <p:cNvSpPr/>
          <p:nvPr/>
        </p:nvSpPr>
        <p:spPr>
          <a:xfrm>
            <a:off x="5497661" y="4855513"/>
            <a:ext cx="1280076" cy="5430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P4-offloaded</a:t>
            </a:r>
            <a:b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l-GR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 UPF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3" name="Picture 2" descr="P4 – APS Networks">
            <a:extLst>
              <a:ext uri="{FF2B5EF4-FFF2-40B4-BE49-F238E27FC236}">
                <a16:creationId xmlns:a16="http://schemas.microsoft.com/office/drawing/2014/main" id="{18C3FD91-B7C1-5646-B34C-129210F2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6" y="5541173"/>
            <a:ext cx="284218" cy="2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pps custom program icon simple editable vector graphics | Premium Vector">
            <a:extLst>
              <a:ext uri="{FF2B5EF4-FFF2-40B4-BE49-F238E27FC236}">
                <a16:creationId xmlns:a16="http://schemas.microsoft.com/office/drawing/2014/main" id="{9C7B7DC7-AE2D-88DD-B2C7-64BF34571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2773" r="15412" b="13089"/>
          <a:stretch>
            <a:fillRect/>
          </a:stretch>
        </p:blipFill>
        <p:spPr bwMode="auto">
          <a:xfrm>
            <a:off x="7016962" y="5519077"/>
            <a:ext cx="307846" cy="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E805DC-EF0D-24A6-8A5F-F8B7341EDB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31" y="5151697"/>
            <a:ext cx="1080513" cy="377819"/>
          </a:xfrm>
          <a:prstGeom prst="rect">
            <a:avLst/>
          </a:prstGeom>
        </p:spPr>
      </p:pic>
      <p:cxnSp>
        <p:nvCxnSpPr>
          <p:cNvPr id="16" name="Straight Connector 43">
            <a:extLst>
              <a:ext uri="{FF2B5EF4-FFF2-40B4-BE49-F238E27FC236}">
                <a16:creationId xmlns:a16="http://schemas.microsoft.com/office/drawing/2014/main" id="{109EB62B-EAA9-6A29-3995-8DF30CEF3F55}"/>
              </a:ext>
            </a:extLst>
          </p:cNvPr>
          <p:cNvCxnSpPr>
            <a:cxnSpLocks/>
            <a:endCxn id="14" idx="0"/>
          </p:cNvCxnSpPr>
          <p:nvPr/>
        </p:nvCxnSpPr>
        <p:spPr>
          <a:xfrm rot="5400000">
            <a:off x="7648059" y="3598401"/>
            <a:ext cx="1443503" cy="2397849"/>
          </a:xfrm>
          <a:prstGeom prst="bentConnector3">
            <a:avLst>
              <a:gd name="adj1" fmla="val 35095"/>
            </a:avLst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7" name="Google Shape;1168;g1cb6d7410d9_0_180">
            <a:extLst>
              <a:ext uri="{FF2B5EF4-FFF2-40B4-BE49-F238E27FC236}">
                <a16:creationId xmlns:a16="http://schemas.microsoft.com/office/drawing/2014/main" id="{16F2AB80-901E-73BA-F7DA-F9E5E11D11F2}"/>
              </a:ext>
            </a:extLst>
          </p:cNvPr>
          <p:cNvSpPr/>
          <p:nvPr/>
        </p:nvSpPr>
        <p:spPr>
          <a:xfrm>
            <a:off x="6871991" y="4440809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1A4E2B-D3CB-5E26-6B72-6913837E56DE}"/>
              </a:ext>
            </a:extLst>
          </p:cNvPr>
          <p:cNvSpPr/>
          <p:nvPr/>
        </p:nvSpPr>
        <p:spPr>
          <a:xfrm>
            <a:off x="6815731" y="2715105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Google Shape;451;p2">
            <a:extLst>
              <a:ext uri="{FF2B5EF4-FFF2-40B4-BE49-F238E27FC236}">
                <a16:creationId xmlns:a16="http://schemas.microsoft.com/office/drawing/2014/main" id="{B784A0AA-4998-7460-74DA-BAC4A802FE19}"/>
              </a:ext>
            </a:extLst>
          </p:cNvPr>
          <p:cNvSpPr/>
          <p:nvPr/>
        </p:nvSpPr>
        <p:spPr>
          <a:xfrm>
            <a:off x="4602886" y="6128421"/>
            <a:ext cx="614383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GTP-U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36119B27-617D-45E3-5780-D507609FBEEC}"/>
              </a:ext>
            </a:extLst>
          </p:cNvPr>
          <p:cNvSpPr/>
          <p:nvPr/>
        </p:nvSpPr>
        <p:spPr>
          <a:xfrm rot="5400000">
            <a:off x="4848332" y="5470618"/>
            <a:ext cx="111129" cy="1069848"/>
          </a:xfrm>
          <a:prstGeom prst="can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2901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24E6-A7C2-D4BD-E75D-50DC2811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47F9B0AB-D026-D177-5537-53A30DA256D3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0F2092CF-9DA9-3408-22B6-EA5A675F6711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AAF3D97D-9736-C253-5EFA-54BB6E089F0A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8C36D8F5-30F4-C919-7277-8D7BC78A7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9C31AC4A-013D-0E70-209C-681D1D2E3013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9304F85F-A5D2-0C69-7996-5C275B0CA02C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15CF806B-F529-3C48-57AE-2065A6E60A8B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79012556-2AA8-2320-439B-7B18A943C691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BD245FD6-A0E1-1822-1B05-7A90A359B6E4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218E45BE-6DC6-D198-D209-A909CB13C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162A3121-C144-FA72-1669-93BB1A666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CB28D375-37BE-CFD6-BE2A-59CDF14700FC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0B35B68D-4D49-82C8-436E-5A4CA981753D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7F88F17C-D6F8-CBDD-14E6-D85354B21907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1F654C78-6EA7-C2C4-A5AD-A84CB2EB5FA7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9CEEB8D8-685D-C7ED-B98A-004D324CB9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A96346C1-0F01-6300-3700-E5852375CB7E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8CC715AB-5F8A-2E7B-9083-4C85EC370100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AA3363D4-7E57-81F7-401D-075F7E4B9446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408151F7-1828-E6C6-5918-01EF906C4068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37F93889-D733-28DF-0574-ABFA2C84B782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3789FBF8-9BA1-6AC7-95B2-5B7D9F2AFB26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B9202331-A4D2-25BC-FF34-9DA9A02CE2BB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42491B9B-114F-F723-510F-DD6AE4C49239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2C568045-3075-53D2-F768-7978A5788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AF40EA5E-DE92-C890-47CA-26366454F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49661D83-27F4-6147-BC6A-B7A094A357D2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2D32107E-9358-26E7-844E-0398EC561A16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D324D1E8-E525-D52C-C450-0DE34047928A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CBE553CF-A2B6-3CCB-30BB-40ABBF125897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13B6AF22-5AD2-DB06-B08C-F1D44EB70665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9ACDE237-004D-963B-D4D2-4878DABF5111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07CCCDFD-24B0-5435-C2A0-B0B2DE5AC676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EABDBBD4-BF71-F969-BAD9-F8F5FD7FDD08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D6AEA30B-FED2-F646-901F-3E2852550C12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641532B3-75AB-13F1-CFDC-234A93122F74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8E887F10-25B9-D00B-8996-6187FA25571A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2C2A1FEC-D07C-FCBA-8853-6D4D2D2A8F2A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59EB5C6B-47E9-8DBA-C51D-1E2C90C5B4DA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7B0642CC-7686-15A5-816F-F8A457A7F56F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93E4669C-22C6-9118-21F9-1D678E152CE4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5261EAB3-1D51-F3B6-ECE7-FB0197C0BB78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029BCDCF-ED03-1393-0EE3-45C8A005492D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52DA6B17-856C-5972-91F7-FE70113F3680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C18376D4-1723-EFA8-B36A-29CC5E74141F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24F12B03-E4D0-F2E4-1B4D-9DEA49A0C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06D800CF-F917-2768-53EC-DD7495319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48B45117-5EBF-E776-E794-A9C17B375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38A08BCF-666B-74AE-B1CC-1AE75249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0E472276-1070-1C8A-8AD7-6D62CB33BC66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DAE542BA-E30B-A0BE-2CFB-9DEBDF04DDD7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FFDC63A7-3FF6-9E63-AE4F-A0B09C3FF3A4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AE9E987B-FC75-97F5-5DB6-945C2CFF69D7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B31D110B-03A5-7D13-7727-89FC3C5AD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3CA05069-DE9E-B055-5222-B1ADE664733E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E9C7228C-1D45-B595-3EF4-86E1BAB233E7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D2AE34A8-B7B9-D159-F22C-657B83793762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A6117FDD-C097-6748-1D21-36CAA90B48DE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D54E9608-AF56-00EB-EEEE-BFEFE7A46AAE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21B163AE-66FA-040D-9D5E-7AFE36D0E178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BE19E2AB-3200-F242-0E65-AC9B6D7E43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161A36FE-DCE4-E1D6-4C7A-55DD7ADB0E72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BBBFA379-67DA-13AF-0600-2248B117830E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1468B5FC-EFDB-3E69-0C8E-3621A9FB3BD2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84964DB7-F50E-1682-80C8-64A62C34E6AE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A0E3E475-D20B-C726-14A5-43D24375A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5E4749FE-E506-6043-AD99-C5BDC4AB95C3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3168B407-D393-65A5-F564-71A1F1CAE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5FCC8615-0A10-9C1D-823C-AEDD6E2F1ABB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35110B75-4D33-042E-7CE3-FC5B6F14CCF3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89112101-3572-3DCC-2A6F-474C79879653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6" name="Google Shape;451;p2">
            <a:extLst>
              <a:ext uri="{FF2B5EF4-FFF2-40B4-BE49-F238E27FC236}">
                <a16:creationId xmlns:a16="http://schemas.microsoft.com/office/drawing/2014/main" id="{984B7B5D-9C62-DA52-A5A9-BA43D25E22B9}"/>
              </a:ext>
            </a:extLst>
          </p:cNvPr>
          <p:cNvSpPr/>
          <p:nvPr/>
        </p:nvSpPr>
        <p:spPr>
          <a:xfrm>
            <a:off x="5497661" y="4855513"/>
            <a:ext cx="1280076" cy="5430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P4-offloaded</a:t>
            </a:r>
            <a:b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l-GR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 UPF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C8B9E192-2903-9CEF-36B4-62FDF2CDC275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B9DCA905-DE5E-D73B-4FB6-82E9DD6F567C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69B300CB-A047-0373-C88F-AAA3106C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F094BC8F-D57D-8C0D-8148-17045C36C4CA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5ADB94EF-215A-EF6A-0263-2159493A2EF1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6" name="Google Shape;451;p2">
            <a:extLst>
              <a:ext uri="{FF2B5EF4-FFF2-40B4-BE49-F238E27FC236}">
                <a16:creationId xmlns:a16="http://schemas.microsoft.com/office/drawing/2014/main" id="{EBCFD65A-05A8-157A-41D4-9162095FEA79}"/>
              </a:ext>
            </a:extLst>
          </p:cNvPr>
          <p:cNvSpPr/>
          <p:nvPr/>
        </p:nvSpPr>
        <p:spPr>
          <a:xfrm>
            <a:off x="4602886" y="6128421"/>
            <a:ext cx="614383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GTP-U</a:t>
            </a:r>
          </a:p>
        </p:txBody>
      </p:sp>
      <p:pic>
        <p:nvPicPr>
          <p:cNvPr id="2339" name="Picture 2" descr="P4 – APS Networks">
            <a:extLst>
              <a:ext uri="{FF2B5EF4-FFF2-40B4-BE49-F238E27FC236}">
                <a16:creationId xmlns:a16="http://schemas.microsoft.com/office/drawing/2014/main" id="{82FD371A-CC11-9B58-71A9-99D60AFA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6" y="5541173"/>
            <a:ext cx="284218" cy="2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0" name="Picture 2" descr="Apps custom program icon simple editable vector graphics | Premium Vector">
            <a:extLst>
              <a:ext uri="{FF2B5EF4-FFF2-40B4-BE49-F238E27FC236}">
                <a16:creationId xmlns:a16="http://schemas.microsoft.com/office/drawing/2014/main" id="{E3D28A50-5522-B88F-F7CC-82CD103DA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2773" r="15412" b="13089"/>
          <a:stretch>
            <a:fillRect/>
          </a:stretch>
        </p:blipFill>
        <p:spPr bwMode="auto">
          <a:xfrm>
            <a:off x="7016962" y="5519077"/>
            <a:ext cx="307846" cy="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1" name="Picture 2340">
            <a:extLst>
              <a:ext uri="{FF2B5EF4-FFF2-40B4-BE49-F238E27FC236}">
                <a16:creationId xmlns:a16="http://schemas.microsoft.com/office/drawing/2014/main" id="{1924C90C-51EF-3813-1499-45DAC06D49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31" y="5151697"/>
            <a:ext cx="1080513" cy="377819"/>
          </a:xfrm>
          <a:prstGeom prst="rect">
            <a:avLst/>
          </a:prstGeom>
        </p:spPr>
      </p:pic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E524D108-242F-D6F4-E8F1-806A11115CF0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cxnSp>
        <p:nvCxnSpPr>
          <p:cNvPr id="2356" name="Straight Connector 43">
            <a:extLst>
              <a:ext uri="{FF2B5EF4-FFF2-40B4-BE49-F238E27FC236}">
                <a16:creationId xmlns:a16="http://schemas.microsoft.com/office/drawing/2014/main" id="{4396C7FB-752C-DA70-8F72-F06C24938F35}"/>
              </a:ext>
            </a:extLst>
          </p:cNvPr>
          <p:cNvCxnSpPr>
            <a:cxnSpLocks/>
            <a:stCxn id="2246" idx="2"/>
            <a:endCxn id="2340" idx="0"/>
          </p:cNvCxnSpPr>
          <p:nvPr/>
        </p:nvCxnSpPr>
        <p:spPr>
          <a:xfrm rot="5400000">
            <a:off x="7648059" y="3598401"/>
            <a:ext cx="1443503" cy="2397849"/>
          </a:xfrm>
          <a:prstGeom prst="bentConnector3">
            <a:avLst>
              <a:gd name="adj1" fmla="val 35095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60" name="Google Shape;1168;g1cb6d7410d9_0_180">
            <a:extLst>
              <a:ext uri="{FF2B5EF4-FFF2-40B4-BE49-F238E27FC236}">
                <a16:creationId xmlns:a16="http://schemas.microsoft.com/office/drawing/2014/main" id="{24E337D6-FFF4-A333-0A5E-0F57A3826139}"/>
              </a:ext>
            </a:extLst>
          </p:cNvPr>
          <p:cNvSpPr/>
          <p:nvPr/>
        </p:nvSpPr>
        <p:spPr>
          <a:xfrm>
            <a:off x="6871991" y="4440809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2A3389-49B7-8F80-A413-A92F488B94EC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66FE385B-1D91-83BE-E0B5-440BE272408C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312F0C-B8F6-BBE4-DF58-1D765A51F1FC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B6DD667E-082E-3E66-C840-D9A3ADA98C8A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B96B0B-C8E7-8884-40D1-7E200C729F13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6740E028-A50A-8115-896A-615F4DD6D371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B8A20B3A-71DB-E4FD-7E62-E3103AFAEEEA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5E260CFD-A780-1823-F457-2660F20525E9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734B6F28-1F2E-DEAD-2C6C-789331FA3489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E1389250-A9B2-8ACE-2B6E-A6188D1BCD3A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9F949DED-F0A0-85A6-FF1B-B0919501CFB2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3B042D8C-2FE9-0659-9CC2-E90D4386BF1E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7" name="Cylinder 2336">
            <a:extLst>
              <a:ext uri="{FF2B5EF4-FFF2-40B4-BE49-F238E27FC236}">
                <a16:creationId xmlns:a16="http://schemas.microsoft.com/office/drawing/2014/main" id="{E2BCA9E6-1C22-4C26-F1BE-4483DA88C412}"/>
              </a:ext>
            </a:extLst>
          </p:cNvPr>
          <p:cNvSpPr/>
          <p:nvPr/>
        </p:nvSpPr>
        <p:spPr>
          <a:xfrm rot="5400000">
            <a:off x="4848332" y="5470618"/>
            <a:ext cx="111129" cy="1069848"/>
          </a:xfrm>
          <a:prstGeom prst="can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69" name="Picture 12">
            <a:extLst>
              <a:ext uri="{FF2B5EF4-FFF2-40B4-BE49-F238E27FC236}">
                <a16:creationId xmlns:a16="http://schemas.microsoft.com/office/drawing/2014/main" id="{8D910ADA-B415-3407-84C2-E5F2133B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C731FE56-9F3F-4A8F-44A7-0E8E02619368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6953696C-A53B-7065-8051-7FBD7B3866E6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183ABBB8-2F72-C93E-E6B0-F463F095287F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282D12-5C83-1014-84CB-5793ED096A2A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C24B5-7FFF-9533-FC03-C64FD6714514}"/>
              </a:ext>
            </a:extLst>
          </p:cNvPr>
          <p:cNvSpPr/>
          <p:nvPr/>
        </p:nvSpPr>
        <p:spPr>
          <a:xfrm>
            <a:off x="23068" y="415528"/>
            <a:ext cx="1917791" cy="79561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UE#3: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ping 10.10.2.2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4F2164-A529-F3A7-1363-6254BEFE2DC3}"/>
              </a:ext>
            </a:extLst>
          </p:cNvPr>
          <p:cNvCxnSpPr>
            <a:cxnSpLocks/>
          </p:cNvCxnSpPr>
          <p:nvPr/>
        </p:nvCxnSpPr>
        <p:spPr>
          <a:xfrm>
            <a:off x="623675" y="1210235"/>
            <a:ext cx="1" cy="4515196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E2DED0-5E91-25A8-3FC4-F01572D2DFB6}"/>
              </a:ext>
            </a:extLst>
          </p:cNvPr>
          <p:cNvSpPr/>
          <p:nvPr/>
        </p:nvSpPr>
        <p:spPr>
          <a:xfrm>
            <a:off x="807476" y="5507773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34AC9C-83C7-F4EA-81FE-15B095FF2E0E}"/>
              </a:ext>
            </a:extLst>
          </p:cNvPr>
          <p:cNvCxnSpPr>
            <a:cxnSpLocks/>
          </p:cNvCxnSpPr>
          <p:nvPr/>
        </p:nvCxnSpPr>
        <p:spPr>
          <a:xfrm>
            <a:off x="797172" y="5847658"/>
            <a:ext cx="10049425" cy="37671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64827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80026 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1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EEC7C-BBE7-6A28-9892-4D8B32140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EAEA6889-02DA-F8C3-107A-751B1DE910BE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A082423B-FF08-55AA-6A02-153CEB83C50A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D633392D-1EFD-30A4-C723-14FCB5919315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889E6D24-AE23-F689-4578-50F14CA29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CDF5B7F6-5B0E-9E4E-DD5D-6EA7D0D84242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DB46F1AB-2DD1-9F14-CA27-9D77C6C78643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B8D04A19-4BAA-3AE6-3BDF-D182CCF31C87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861387AE-DF50-FD06-D975-B37E8A401ED4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400117E4-8F69-0C42-4EB5-1632207ED8E2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C71C381D-D978-1EC5-9F82-5E1BEB3E3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DEFDC3AF-F44A-D78E-ABF0-763D205FE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B8B26211-22AC-2EE9-03A5-B65C30808635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430E2216-6DC8-DD7E-6F87-8CA4DB98C4D4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2255DA3A-FCBA-F859-CDF9-1E8597B53740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13CB2D72-5089-B16B-80E7-39A77E8D53B0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06AF610C-9E98-C67F-F995-38835E8240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463952D8-EAEC-8E5A-C094-589DF54F9DB3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77A38772-6739-834C-6AAA-50841D2344EC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5F72156E-AFBC-2B07-801D-338F4EA47986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C78AC34D-7BE3-6C67-F0E3-D1D4EEF570AD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68937C90-08BF-1AF7-A7A6-8165CF08D48B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4A9F1B24-D29B-3056-C149-A81508CADCD9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2238FD64-F16B-4740-C9C6-31A12A991B60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380706E1-28B3-912D-C753-B32AA15CE569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53D42592-CCB2-5026-E13B-CE48BF606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84B6EB50-FF2D-BBBF-FAC1-09DAD4A39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B272A48F-0DF1-B7C9-12B7-3739FE361B5C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AA9649C3-C612-AEBE-B778-8F457B8845F3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16B69569-30AD-933F-E029-DD3F352F041D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C1B4D764-E623-F0FB-3773-4A3B4B5264E3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443A7B32-CB71-437F-E883-66CE3A8034DD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C2259D07-883A-A34C-D58A-5F4261BC43AE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6334FA96-0DFA-493D-640F-90EBFD12259B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40388FB5-A080-EA9D-005F-26C22FD00349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71254F56-A26F-AD6D-18AF-EC7DFCC83FB8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23EA598F-BF50-161F-692E-66C51C72FE21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62D6F3CD-AE04-8FEB-5835-27725AEA607D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052E8E0E-1DBB-D0D2-B971-EDACBD727A34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F840A53B-5E03-5A52-F5BC-F2D01EEE7014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7A425D71-77C0-404F-EDA4-285319513A4D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923B1978-2F9C-2DE4-46AA-B380863D2008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156B311E-9B15-0A00-FD74-13D0A996EDFF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2E6A5475-2E6A-BCF9-92FA-CB0347A9CBEB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1E9F551C-4819-B6D1-4695-EBE0D9CFDB72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F7F9F2F7-C3E3-9A42-FDDD-EC004C287918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951CCD89-741E-262C-93D6-D7E1D422D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3E4F4B13-42F3-7E7F-F4F5-9E06E8C76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A1E508FF-8728-A2A7-A559-220B9EAC4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A2886809-D2C5-DC9C-B18A-4641CF9F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4764FD66-AAEF-D271-4DE7-BFBC74D22850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943435EE-9CF9-0A98-EF97-FB351CE534D5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14947C23-05C0-DB2D-A5D6-E5A4425EF3EF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420F1F48-90FD-44D4-703F-58ED40C4B3A6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FEB80394-CE24-E376-D04C-F888F49279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82AF088D-010D-395F-3E65-6D8CBAEDFA6C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00049B69-A5E4-9A4C-DA21-D700B1440AE9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CE8590CA-3E8A-0FAC-E65E-48FEBD6638B4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C0977565-1BF4-44F8-85DB-619F1AE1B0B9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9B118A47-45F8-7CC3-D501-8C73FAFEBD1C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8CC98752-808A-75A3-BB45-4FA2950771D5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5797D4EE-9FFF-D934-939E-ED0C456BFB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7EF5D340-6850-CF3D-BDE6-2D7122A3FDBA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951CA762-6212-0664-4307-DAA4D33B9B82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7E30E515-4B4E-D87D-A7A2-5008AD043C92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2E333FAB-0F81-F860-6411-353D8031C275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FFB693DC-FD28-2EE6-128A-E5302F67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7719CED2-8C1F-1634-F033-883BAF770530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E4FE57D1-C2E2-161B-FED5-A30D60E32D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E4399970-5E8B-7325-19C0-E9629F912AD0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12CC2E7F-1568-B9C2-B48E-C9F9800C100B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0ECA5406-BB8C-4AA0-2987-47E4CC21C539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6" name="Google Shape;451;p2">
            <a:extLst>
              <a:ext uri="{FF2B5EF4-FFF2-40B4-BE49-F238E27FC236}">
                <a16:creationId xmlns:a16="http://schemas.microsoft.com/office/drawing/2014/main" id="{D7E9841C-BBD0-F01A-B585-B2B5D9AFF9C6}"/>
              </a:ext>
            </a:extLst>
          </p:cNvPr>
          <p:cNvSpPr/>
          <p:nvPr/>
        </p:nvSpPr>
        <p:spPr>
          <a:xfrm>
            <a:off x="5497661" y="4855513"/>
            <a:ext cx="1280076" cy="5430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P4-offloaded</a:t>
            </a:r>
            <a:b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l-GR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 UPF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2C64643F-DA15-F8C7-EDBA-E52C7877AFBF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081E32FF-9651-2E99-6CBF-322758CEDC19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E9E13434-ADBA-BD0A-6D9A-81A75DCA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EFA6FB28-DE45-77B2-C53A-A87CDCD20F6E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8D5AF9D3-155C-31CD-AFED-635485474B49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6" name="Google Shape;451;p2">
            <a:extLst>
              <a:ext uri="{FF2B5EF4-FFF2-40B4-BE49-F238E27FC236}">
                <a16:creationId xmlns:a16="http://schemas.microsoft.com/office/drawing/2014/main" id="{2EDB1568-8D34-B022-93C0-C49AE4C0BD58}"/>
              </a:ext>
            </a:extLst>
          </p:cNvPr>
          <p:cNvSpPr/>
          <p:nvPr/>
        </p:nvSpPr>
        <p:spPr>
          <a:xfrm>
            <a:off x="4602886" y="6128421"/>
            <a:ext cx="614383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GTP-U</a:t>
            </a:r>
          </a:p>
        </p:txBody>
      </p:sp>
      <p:pic>
        <p:nvPicPr>
          <p:cNvPr id="2339" name="Picture 2" descr="P4 – APS Networks">
            <a:extLst>
              <a:ext uri="{FF2B5EF4-FFF2-40B4-BE49-F238E27FC236}">
                <a16:creationId xmlns:a16="http://schemas.microsoft.com/office/drawing/2014/main" id="{91EB25C8-9BC7-AE91-52FA-13152A04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6" y="5541173"/>
            <a:ext cx="284218" cy="2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0" name="Picture 2" descr="Apps custom program icon simple editable vector graphics | Premium Vector">
            <a:extLst>
              <a:ext uri="{FF2B5EF4-FFF2-40B4-BE49-F238E27FC236}">
                <a16:creationId xmlns:a16="http://schemas.microsoft.com/office/drawing/2014/main" id="{3DBD05EB-D0F7-9617-B8E4-2238BF7C7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2773" r="15412" b="13089"/>
          <a:stretch>
            <a:fillRect/>
          </a:stretch>
        </p:blipFill>
        <p:spPr bwMode="auto">
          <a:xfrm>
            <a:off x="7016962" y="5519077"/>
            <a:ext cx="307846" cy="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1" name="Picture 2340">
            <a:extLst>
              <a:ext uri="{FF2B5EF4-FFF2-40B4-BE49-F238E27FC236}">
                <a16:creationId xmlns:a16="http://schemas.microsoft.com/office/drawing/2014/main" id="{1B62AB4F-AF6F-0A05-69C9-5D7776FA7F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31" y="5151697"/>
            <a:ext cx="1080513" cy="377819"/>
          </a:xfrm>
          <a:prstGeom prst="rect">
            <a:avLst/>
          </a:prstGeom>
        </p:spPr>
      </p:pic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AC32FE4F-220C-1B4E-2A33-F7D1114C3781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cxnSp>
        <p:nvCxnSpPr>
          <p:cNvPr id="2356" name="Straight Connector 43">
            <a:extLst>
              <a:ext uri="{FF2B5EF4-FFF2-40B4-BE49-F238E27FC236}">
                <a16:creationId xmlns:a16="http://schemas.microsoft.com/office/drawing/2014/main" id="{FB53F2A2-AC89-0EC9-6A3D-B9502CB318BB}"/>
              </a:ext>
            </a:extLst>
          </p:cNvPr>
          <p:cNvCxnSpPr>
            <a:cxnSpLocks/>
            <a:stCxn id="2246" idx="2"/>
            <a:endCxn id="2340" idx="0"/>
          </p:cNvCxnSpPr>
          <p:nvPr/>
        </p:nvCxnSpPr>
        <p:spPr>
          <a:xfrm rot="5400000">
            <a:off x="7648059" y="3598401"/>
            <a:ext cx="1443503" cy="2397849"/>
          </a:xfrm>
          <a:prstGeom prst="bentConnector3">
            <a:avLst>
              <a:gd name="adj1" fmla="val 35095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60" name="Google Shape;1168;g1cb6d7410d9_0_180">
            <a:extLst>
              <a:ext uri="{FF2B5EF4-FFF2-40B4-BE49-F238E27FC236}">
                <a16:creationId xmlns:a16="http://schemas.microsoft.com/office/drawing/2014/main" id="{30D6E94B-3A0A-D9C1-B9B2-55B236FD5E38}"/>
              </a:ext>
            </a:extLst>
          </p:cNvPr>
          <p:cNvSpPr/>
          <p:nvPr/>
        </p:nvSpPr>
        <p:spPr>
          <a:xfrm>
            <a:off x="6871991" y="4440809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3C8109-2156-9FF9-1B65-2C41C2D07180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C7A6A978-2910-5C27-4964-9E86C5324178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23D87D9-2A91-A9CE-10AB-8A5F0C24925D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545A24A3-E917-A7CC-4582-59E0DAD5DDD7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E01F2-F112-DBE9-08D7-3B5BC7E21ABB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F2B3E321-05D6-A5FD-F563-9764BBCA2B7E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80AFD353-41FB-EAAB-EDFA-F7E9E725FB67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2204FFE5-C361-B5C3-9A7B-6EFC6EE0D0E6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0C11561B-A90A-B52E-29DB-20C9E12C746A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AFBC0CDD-9F55-9BB7-67E1-280C6DF573EF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C8F9DE3C-90C5-CD7D-CE02-1120AA7A566B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18C771BD-933D-D76C-041F-52C27B6BDF71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7" name="Cylinder 2336">
            <a:extLst>
              <a:ext uri="{FF2B5EF4-FFF2-40B4-BE49-F238E27FC236}">
                <a16:creationId xmlns:a16="http://schemas.microsoft.com/office/drawing/2014/main" id="{17E0AE46-721A-3B7D-5BEB-A95518F5376E}"/>
              </a:ext>
            </a:extLst>
          </p:cNvPr>
          <p:cNvSpPr/>
          <p:nvPr/>
        </p:nvSpPr>
        <p:spPr>
          <a:xfrm rot="5400000">
            <a:off x="4848332" y="5470618"/>
            <a:ext cx="111129" cy="1069848"/>
          </a:xfrm>
          <a:prstGeom prst="can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69" name="Picture 12">
            <a:extLst>
              <a:ext uri="{FF2B5EF4-FFF2-40B4-BE49-F238E27FC236}">
                <a16:creationId xmlns:a16="http://schemas.microsoft.com/office/drawing/2014/main" id="{5CCE7F90-3874-EAE3-F3D2-3F16E67C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DA4AB671-FCA8-4A13-EA4F-BF4834CFF110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4F299DAE-140E-FD88-A067-4CDCC8E28D3D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74889147-87C5-6826-4594-AE7E2A8C612B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A61DD9-39B0-D43B-9D0B-BC5BC89CDE68}"/>
              </a:ext>
            </a:extLst>
          </p:cNvPr>
          <p:cNvSpPr/>
          <p:nvPr/>
        </p:nvSpPr>
        <p:spPr>
          <a:xfrm>
            <a:off x="861985" y="1319681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8a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07FDA-7B93-2648-059A-9F39E1069A01}"/>
              </a:ext>
            </a:extLst>
          </p:cNvPr>
          <p:cNvSpPr/>
          <p:nvPr/>
        </p:nvSpPr>
        <p:spPr>
          <a:xfrm>
            <a:off x="23068" y="415528"/>
            <a:ext cx="1917791" cy="79561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UE#3: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ping 10.10.2.2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E5508D-221E-76D0-8D82-7720A35F90AD}"/>
              </a:ext>
            </a:extLst>
          </p:cNvPr>
          <p:cNvCxnSpPr>
            <a:cxnSpLocks/>
          </p:cNvCxnSpPr>
          <p:nvPr/>
        </p:nvCxnSpPr>
        <p:spPr>
          <a:xfrm>
            <a:off x="623675" y="1210235"/>
            <a:ext cx="1" cy="4515196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A8DCEA2-FB58-E70B-6B4B-F128DA787E85}"/>
              </a:ext>
            </a:extLst>
          </p:cNvPr>
          <p:cNvSpPr/>
          <p:nvPr/>
        </p:nvSpPr>
        <p:spPr>
          <a:xfrm>
            <a:off x="807476" y="5507773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766EAC-15F2-3506-FBFE-D89E2F069C4A}"/>
              </a:ext>
            </a:extLst>
          </p:cNvPr>
          <p:cNvCxnSpPr>
            <a:cxnSpLocks/>
          </p:cNvCxnSpPr>
          <p:nvPr/>
        </p:nvCxnSpPr>
        <p:spPr>
          <a:xfrm>
            <a:off x="797172" y="5847658"/>
            <a:ext cx="10049425" cy="37671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11160F5-A2E3-6AF7-1F31-F3F8D1682347}"/>
              </a:ext>
            </a:extLst>
          </p:cNvPr>
          <p:cNvSpPr/>
          <p:nvPr/>
        </p:nvSpPr>
        <p:spPr>
          <a:xfrm>
            <a:off x="4471247" y="1815504"/>
            <a:ext cx="1917791" cy="79561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UE#1 and UE#2:</a:t>
            </a:r>
            <a:b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ping google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3F7EF1-DC32-20E8-4934-DF3D24BE5A39}"/>
              </a:ext>
            </a:extLst>
          </p:cNvPr>
          <p:cNvCxnSpPr>
            <a:cxnSpLocks/>
          </p:cNvCxnSpPr>
          <p:nvPr/>
        </p:nvCxnSpPr>
        <p:spPr>
          <a:xfrm>
            <a:off x="891302" y="4294094"/>
            <a:ext cx="3671733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D897E1-CE45-EC19-CB87-FD2FD4B2F595}"/>
              </a:ext>
            </a:extLst>
          </p:cNvPr>
          <p:cNvSpPr/>
          <p:nvPr/>
        </p:nvSpPr>
        <p:spPr>
          <a:xfrm>
            <a:off x="946429" y="3979278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8F1BC4-BA44-A4FC-1512-8E1743E8E8EB}"/>
              </a:ext>
            </a:extLst>
          </p:cNvPr>
          <p:cNvCxnSpPr>
            <a:cxnSpLocks/>
          </p:cNvCxnSpPr>
          <p:nvPr/>
        </p:nvCxnSpPr>
        <p:spPr>
          <a:xfrm>
            <a:off x="627184" y="4002719"/>
            <a:ext cx="3994122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DFFCC-F7D2-8A59-ADAB-CF68408BF240}"/>
              </a:ext>
            </a:extLst>
          </p:cNvPr>
          <p:cNvSpPr/>
          <p:nvPr/>
        </p:nvSpPr>
        <p:spPr>
          <a:xfrm>
            <a:off x="686454" y="3643104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35EAA3-EF89-8DEE-7ACA-121F586E810C}"/>
              </a:ext>
            </a:extLst>
          </p:cNvPr>
          <p:cNvSpPr/>
          <p:nvPr/>
        </p:nvSpPr>
        <p:spPr>
          <a:xfrm>
            <a:off x="6479898" y="1953417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8b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5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80026 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13" y="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-0.00023 L 0.27969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237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434CD-57F9-40A7-3542-CE4D3450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Rectangle 2212">
            <a:extLst>
              <a:ext uri="{FF2B5EF4-FFF2-40B4-BE49-F238E27FC236}">
                <a16:creationId xmlns:a16="http://schemas.microsoft.com/office/drawing/2014/main" id="{8B593A87-D259-021B-313F-464DF5EDF58C}"/>
              </a:ext>
            </a:extLst>
          </p:cNvPr>
          <p:cNvSpPr/>
          <p:nvPr/>
        </p:nvSpPr>
        <p:spPr>
          <a:xfrm>
            <a:off x="3655" y="0"/>
            <a:ext cx="12183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59" name="Google Shape;818;g1629f585d33_0_901">
            <a:extLst>
              <a:ext uri="{FF2B5EF4-FFF2-40B4-BE49-F238E27FC236}">
                <a16:creationId xmlns:a16="http://schemas.microsoft.com/office/drawing/2014/main" id="{2987F80B-C189-E1F7-BEC8-53935CD11310}"/>
              </a:ext>
            </a:extLst>
          </p:cNvPr>
          <p:cNvSpPr/>
          <p:nvPr/>
        </p:nvSpPr>
        <p:spPr>
          <a:xfrm>
            <a:off x="16676" y="2137041"/>
            <a:ext cx="4311154" cy="46881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Oval 2159">
            <a:extLst>
              <a:ext uri="{FF2B5EF4-FFF2-40B4-BE49-F238E27FC236}">
                <a16:creationId xmlns:a16="http://schemas.microsoft.com/office/drawing/2014/main" id="{25414179-2A6C-918C-A0B9-D80954251C9F}"/>
              </a:ext>
            </a:extLst>
          </p:cNvPr>
          <p:cNvSpPr/>
          <p:nvPr/>
        </p:nvSpPr>
        <p:spPr>
          <a:xfrm>
            <a:off x="119304" y="5442602"/>
            <a:ext cx="1764592" cy="1353342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61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4A07B8ED-5799-5153-5EAF-39E559A72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2938668" y="4562294"/>
            <a:ext cx="1125304" cy="5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TextBox 2161">
            <a:extLst>
              <a:ext uri="{FF2B5EF4-FFF2-40B4-BE49-F238E27FC236}">
                <a16:creationId xmlns:a16="http://schemas.microsoft.com/office/drawing/2014/main" id="{9360DC16-6298-1064-72D8-55191B9444CC}"/>
              </a:ext>
            </a:extLst>
          </p:cNvPr>
          <p:cNvSpPr txBox="1"/>
          <p:nvPr/>
        </p:nvSpPr>
        <p:spPr>
          <a:xfrm>
            <a:off x="3622028" y="2140042"/>
            <a:ext cx="6974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#1</a:t>
            </a:r>
          </a:p>
        </p:txBody>
      </p:sp>
      <p:sp>
        <p:nvSpPr>
          <p:cNvPr id="2163" name="Oval 2162">
            <a:extLst>
              <a:ext uri="{FF2B5EF4-FFF2-40B4-BE49-F238E27FC236}">
                <a16:creationId xmlns:a16="http://schemas.microsoft.com/office/drawing/2014/main" id="{D039B439-1912-67D7-A515-D0594DBDD9F4}"/>
              </a:ext>
            </a:extLst>
          </p:cNvPr>
          <p:cNvSpPr/>
          <p:nvPr/>
        </p:nvSpPr>
        <p:spPr>
          <a:xfrm>
            <a:off x="117663" y="3463879"/>
            <a:ext cx="1766233" cy="1434929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4" name="Google Shape;451;p2">
            <a:extLst>
              <a:ext uri="{FF2B5EF4-FFF2-40B4-BE49-F238E27FC236}">
                <a16:creationId xmlns:a16="http://schemas.microsoft.com/office/drawing/2014/main" id="{755A0438-4B47-2285-067F-98DCF15E5630}"/>
              </a:ext>
            </a:extLst>
          </p:cNvPr>
          <p:cNvSpPr/>
          <p:nvPr/>
        </p:nvSpPr>
        <p:spPr>
          <a:xfrm>
            <a:off x="330318" y="444778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UEs</a:t>
            </a:r>
          </a:p>
        </p:txBody>
      </p:sp>
      <p:sp>
        <p:nvSpPr>
          <p:cNvPr id="2165" name="Google Shape;451;p2">
            <a:extLst>
              <a:ext uri="{FF2B5EF4-FFF2-40B4-BE49-F238E27FC236}">
                <a16:creationId xmlns:a16="http://schemas.microsoft.com/office/drawing/2014/main" id="{86D84F94-CE02-CA99-F86B-A1B9AE880562}"/>
              </a:ext>
            </a:extLst>
          </p:cNvPr>
          <p:cNvSpPr/>
          <p:nvPr/>
        </p:nvSpPr>
        <p:spPr>
          <a:xfrm>
            <a:off x="891302" y="440552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grpSp>
        <p:nvGrpSpPr>
          <p:cNvPr id="2166" name="Group 2165">
            <a:extLst>
              <a:ext uri="{FF2B5EF4-FFF2-40B4-BE49-F238E27FC236}">
                <a16:creationId xmlns:a16="http://schemas.microsoft.com/office/drawing/2014/main" id="{2E1BA80E-13E6-5248-7F4E-90B506E95F9E}"/>
              </a:ext>
            </a:extLst>
          </p:cNvPr>
          <p:cNvGrpSpPr/>
          <p:nvPr/>
        </p:nvGrpSpPr>
        <p:grpSpPr>
          <a:xfrm>
            <a:off x="908019" y="3771483"/>
            <a:ext cx="488782" cy="501691"/>
            <a:chOff x="2051452" y="5106912"/>
            <a:chExt cx="271344" cy="390041"/>
          </a:xfrm>
        </p:grpSpPr>
        <p:pic>
          <p:nvPicPr>
            <p:cNvPr id="2167" name="Picture 4">
              <a:extLst>
                <a:ext uri="{FF2B5EF4-FFF2-40B4-BE49-F238E27FC236}">
                  <a16:creationId xmlns:a16="http://schemas.microsoft.com/office/drawing/2014/main" id="{B8349B48-6100-80C3-6B63-57A2B0B5FC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8" name="Picture 8">
              <a:extLst>
                <a:ext uri="{FF2B5EF4-FFF2-40B4-BE49-F238E27FC236}">
                  <a16:creationId xmlns:a16="http://schemas.microsoft.com/office/drawing/2014/main" id="{4BB0353A-69A6-824C-4209-3873590A6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69" name="Google Shape;451;p2">
            <a:extLst>
              <a:ext uri="{FF2B5EF4-FFF2-40B4-BE49-F238E27FC236}">
                <a16:creationId xmlns:a16="http://schemas.microsoft.com/office/drawing/2014/main" id="{53A3302A-7185-60C2-3FF9-056ED3BABB2F}"/>
              </a:ext>
            </a:extLst>
          </p:cNvPr>
          <p:cNvSpPr/>
          <p:nvPr/>
        </p:nvSpPr>
        <p:spPr>
          <a:xfrm>
            <a:off x="2303031" y="2920984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570C35DB-EE4C-46CB-B27E-04D535EF1C09}"/>
              </a:ext>
            </a:extLst>
          </p:cNvPr>
          <p:cNvSpPr/>
          <p:nvPr/>
        </p:nvSpPr>
        <p:spPr>
          <a:xfrm>
            <a:off x="2236575" y="2828298"/>
            <a:ext cx="1892312" cy="2705351"/>
          </a:xfrm>
          <a:prstGeom prst="rect">
            <a:avLst/>
          </a:prstGeom>
          <a:noFill/>
          <a:ln w="1270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171" name="Straight Connector 2170">
            <a:extLst>
              <a:ext uri="{FF2B5EF4-FFF2-40B4-BE49-F238E27FC236}">
                <a16:creationId xmlns:a16="http://schemas.microsoft.com/office/drawing/2014/main" id="{29CBC491-7836-8DA2-A69D-DFE1E8FDDF07}"/>
              </a:ext>
            </a:extLst>
          </p:cNvPr>
          <p:cNvCxnSpPr>
            <a:cxnSpLocks/>
            <a:stCxn id="2163" idx="6"/>
            <a:endCxn id="2180" idx="1"/>
          </p:cNvCxnSpPr>
          <p:nvPr/>
        </p:nvCxnSpPr>
        <p:spPr>
          <a:xfrm flipV="1">
            <a:off x="1883896" y="4181343"/>
            <a:ext cx="112578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72" name="Google Shape;451;p2">
            <a:extLst>
              <a:ext uri="{FF2B5EF4-FFF2-40B4-BE49-F238E27FC236}">
                <a16:creationId xmlns:a16="http://schemas.microsoft.com/office/drawing/2014/main" id="{CBEBAC6F-ED1B-150D-2CFF-263CA7E65B0E}"/>
              </a:ext>
            </a:extLst>
          </p:cNvPr>
          <p:cNvSpPr/>
          <p:nvPr/>
        </p:nvSpPr>
        <p:spPr>
          <a:xfrm>
            <a:off x="1223494" y="2304222"/>
            <a:ext cx="1629550" cy="306900"/>
          </a:xfrm>
          <a:prstGeom prst="roundRect">
            <a:avLst>
              <a:gd name="adj" fmla="val 5985"/>
            </a:avLst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Telemetry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73" name="Picture 2172">
            <a:extLst>
              <a:ext uri="{FF2B5EF4-FFF2-40B4-BE49-F238E27FC236}">
                <a16:creationId xmlns:a16="http://schemas.microsoft.com/office/drawing/2014/main" id="{660572AF-59A0-0457-7171-54C41C3D87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331" t="10280" r="20577" b="27284"/>
          <a:stretch>
            <a:fillRect/>
          </a:stretch>
        </p:blipFill>
        <p:spPr>
          <a:xfrm>
            <a:off x="662923" y="2177824"/>
            <a:ext cx="528938" cy="558870"/>
          </a:xfrm>
          <a:prstGeom prst="rect">
            <a:avLst/>
          </a:prstGeom>
        </p:spPr>
      </p:pic>
      <p:cxnSp>
        <p:nvCxnSpPr>
          <p:cNvPr id="2174" name="Straight Connector 1094">
            <a:extLst>
              <a:ext uri="{FF2B5EF4-FFF2-40B4-BE49-F238E27FC236}">
                <a16:creationId xmlns:a16="http://schemas.microsoft.com/office/drawing/2014/main" id="{D8C45DC9-EE55-85FB-0F75-D0D85EEFE44F}"/>
              </a:ext>
            </a:extLst>
          </p:cNvPr>
          <p:cNvCxnSpPr>
            <a:cxnSpLocks/>
            <a:stCxn id="2222" idx="2"/>
            <a:endCxn id="2201" idx="2"/>
          </p:cNvCxnSpPr>
          <p:nvPr/>
        </p:nvCxnSpPr>
        <p:spPr>
          <a:xfrm flipV="1">
            <a:off x="1373143" y="5529516"/>
            <a:ext cx="1146187" cy="39653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175" name="Straight Connector 2174">
            <a:extLst>
              <a:ext uri="{FF2B5EF4-FFF2-40B4-BE49-F238E27FC236}">
                <a16:creationId xmlns:a16="http://schemas.microsoft.com/office/drawing/2014/main" id="{6768A5D1-98A8-1CE1-4F5F-88E4063ABADA}"/>
              </a:ext>
            </a:extLst>
          </p:cNvPr>
          <p:cNvCxnSpPr>
            <a:cxnSpLocks/>
            <a:stCxn id="2167" idx="1"/>
            <a:endCxn id="2" idx="1"/>
          </p:cNvCxnSpPr>
          <p:nvPr/>
        </p:nvCxnSpPr>
        <p:spPr>
          <a:xfrm flipV="1">
            <a:off x="1396801" y="4021452"/>
            <a:ext cx="849782" cy="8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176" name="TextBox 2175">
            <a:extLst>
              <a:ext uri="{FF2B5EF4-FFF2-40B4-BE49-F238E27FC236}">
                <a16:creationId xmlns:a16="http://schemas.microsoft.com/office/drawing/2014/main" id="{B29407F6-09E6-520F-5B54-9C186B49704D}"/>
              </a:ext>
            </a:extLst>
          </p:cNvPr>
          <p:cNvSpPr txBox="1"/>
          <p:nvPr/>
        </p:nvSpPr>
        <p:spPr>
          <a:xfrm>
            <a:off x="201882" y="3173329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1 Users</a:t>
            </a:r>
          </a:p>
        </p:txBody>
      </p:sp>
      <p:sp>
        <p:nvSpPr>
          <p:cNvPr id="2177" name="Google Shape;451;p2">
            <a:extLst>
              <a:ext uri="{FF2B5EF4-FFF2-40B4-BE49-F238E27FC236}">
                <a16:creationId xmlns:a16="http://schemas.microsoft.com/office/drawing/2014/main" id="{86650CEA-1752-0D11-9215-66BC145B6081}"/>
              </a:ext>
            </a:extLst>
          </p:cNvPr>
          <p:cNvSpPr/>
          <p:nvPr/>
        </p:nvSpPr>
        <p:spPr>
          <a:xfrm>
            <a:off x="2307693" y="329131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SMF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8" name="Google Shape;451;p2">
            <a:extLst>
              <a:ext uri="{FF2B5EF4-FFF2-40B4-BE49-F238E27FC236}">
                <a16:creationId xmlns:a16="http://schemas.microsoft.com/office/drawing/2014/main" id="{EC47D344-2EA6-6094-7254-8FD8BC9FC11E}"/>
              </a:ext>
            </a:extLst>
          </p:cNvPr>
          <p:cNvSpPr/>
          <p:nvPr/>
        </p:nvSpPr>
        <p:spPr>
          <a:xfrm>
            <a:off x="2309958" y="4750997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UDM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79" name="Google Shape;451;p2">
            <a:extLst>
              <a:ext uri="{FF2B5EF4-FFF2-40B4-BE49-F238E27FC236}">
                <a16:creationId xmlns:a16="http://schemas.microsoft.com/office/drawing/2014/main" id="{7CB99B80-44C9-FEA8-847D-3B1B335664EB}"/>
              </a:ext>
            </a:extLst>
          </p:cNvPr>
          <p:cNvSpPr/>
          <p:nvPr/>
        </p:nvSpPr>
        <p:spPr>
          <a:xfrm>
            <a:off x="2308174" y="5131188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UDR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0" name="Google Shape;451;p2">
            <a:extLst>
              <a:ext uri="{FF2B5EF4-FFF2-40B4-BE49-F238E27FC236}">
                <a16:creationId xmlns:a16="http://schemas.microsoft.com/office/drawing/2014/main" id="{8E8DBD39-199E-86A7-6226-EA7FF5A2FC7C}"/>
              </a:ext>
            </a:extLst>
          </p:cNvPr>
          <p:cNvSpPr/>
          <p:nvPr/>
        </p:nvSpPr>
        <p:spPr>
          <a:xfrm>
            <a:off x="3009682" y="3952743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Legacy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81" name="Google Shape;451;p2">
            <a:extLst>
              <a:ext uri="{FF2B5EF4-FFF2-40B4-BE49-F238E27FC236}">
                <a16:creationId xmlns:a16="http://schemas.microsoft.com/office/drawing/2014/main" id="{428C6454-3188-D66D-3CE7-87EB482D7A3A}"/>
              </a:ext>
            </a:extLst>
          </p:cNvPr>
          <p:cNvSpPr/>
          <p:nvPr/>
        </p:nvSpPr>
        <p:spPr>
          <a:xfrm>
            <a:off x="3009681" y="3038742"/>
            <a:ext cx="904260" cy="45720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(CP)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183" name="Picture 8" descr="Cell phone - Free technology icons">
            <a:extLst>
              <a:ext uri="{FF2B5EF4-FFF2-40B4-BE49-F238E27FC236}">
                <a16:creationId xmlns:a16="http://schemas.microsoft.com/office/drawing/2014/main" id="{A951588D-2F23-8DC0-82BD-9D0157E02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405745" y="3746552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4" name="Picture 8" descr="Cell phone - Free technology icons">
            <a:extLst>
              <a:ext uri="{FF2B5EF4-FFF2-40B4-BE49-F238E27FC236}">
                <a16:creationId xmlns:a16="http://schemas.microsoft.com/office/drawing/2014/main" id="{609BD25B-D1E8-2AAE-095C-4B8C1C9D5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658564" y="4054944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5" name="TextBox 2184">
            <a:extLst>
              <a:ext uri="{FF2B5EF4-FFF2-40B4-BE49-F238E27FC236}">
                <a16:creationId xmlns:a16="http://schemas.microsoft.com/office/drawing/2014/main" id="{AC7352B1-4191-EB13-5889-82B07C72C76A}"/>
              </a:ext>
            </a:extLst>
          </p:cNvPr>
          <p:cNvSpPr txBox="1"/>
          <p:nvPr/>
        </p:nvSpPr>
        <p:spPr>
          <a:xfrm>
            <a:off x="201178" y="5134824"/>
            <a:ext cx="16364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Slice 2 User</a:t>
            </a:r>
          </a:p>
        </p:txBody>
      </p:sp>
      <p:cxnSp>
        <p:nvCxnSpPr>
          <p:cNvPr id="2194" name="Straight Connector 2193">
            <a:extLst>
              <a:ext uri="{FF2B5EF4-FFF2-40B4-BE49-F238E27FC236}">
                <a16:creationId xmlns:a16="http://schemas.microsoft.com/office/drawing/2014/main" id="{8EF89488-0825-5698-5883-5C0E7285F623}"/>
              </a:ext>
            </a:extLst>
          </p:cNvPr>
          <p:cNvCxnSpPr>
            <a:cxnSpLocks/>
            <a:stCxn id="2221" idx="1"/>
          </p:cNvCxnSpPr>
          <p:nvPr/>
        </p:nvCxnSpPr>
        <p:spPr>
          <a:xfrm flipV="1">
            <a:off x="1405399" y="6009671"/>
            <a:ext cx="2073984" cy="42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5" name="Straight Connector 43">
            <a:extLst>
              <a:ext uri="{FF2B5EF4-FFF2-40B4-BE49-F238E27FC236}">
                <a16:creationId xmlns:a16="http://schemas.microsoft.com/office/drawing/2014/main" id="{184B1582-10B2-485F-F4F4-33EA08D02D78}"/>
              </a:ext>
            </a:extLst>
          </p:cNvPr>
          <p:cNvCxnSpPr>
            <a:cxnSpLocks/>
            <a:stCxn id="2196" idx="0"/>
            <a:endCxn id="2172" idx="3"/>
          </p:cNvCxnSpPr>
          <p:nvPr/>
        </p:nvCxnSpPr>
        <p:spPr>
          <a:xfrm rot="16200000" flipV="1">
            <a:off x="3046811" y="2263905"/>
            <a:ext cx="381450" cy="768983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253C93B4-3802-C706-FA3D-415FBA2B110A}"/>
              </a:ext>
            </a:extLst>
          </p:cNvPr>
          <p:cNvSpPr/>
          <p:nvPr/>
        </p:nvSpPr>
        <p:spPr>
          <a:xfrm>
            <a:off x="3476521" y="2839122"/>
            <a:ext cx="291011" cy="15605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97" name="Google Shape;451;p2">
            <a:extLst>
              <a:ext uri="{FF2B5EF4-FFF2-40B4-BE49-F238E27FC236}">
                <a16:creationId xmlns:a16="http://schemas.microsoft.com/office/drawing/2014/main" id="{4CA4CCB0-76A5-F0DA-C24D-74534639176B}"/>
              </a:ext>
            </a:extLst>
          </p:cNvPr>
          <p:cNvSpPr/>
          <p:nvPr/>
        </p:nvSpPr>
        <p:spPr>
          <a:xfrm>
            <a:off x="2307693" y="366164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AUSF</a:t>
            </a:r>
            <a:endParaRPr sz="1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8" name="Google Shape;451;p2">
            <a:extLst>
              <a:ext uri="{FF2B5EF4-FFF2-40B4-BE49-F238E27FC236}">
                <a16:creationId xmlns:a16="http://schemas.microsoft.com/office/drawing/2014/main" id="{1C38F28E-9A82-C1F9-CE85-5B5FA6F354E8}"/>
              </a:ext>
            </a:extLst>
          </p:cNvPr>
          <p:cNvSpPr/>
          <p:nvPr/>
        </p:nvSpPr>
        <p:spPr>
          <a:xfrm>
            <a:off x="2307418" y="4370805"/>
            <a:ext cx="558936" cy="317741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NRF</a:t>
            </a:r>
            <a:endParaRPr sz="14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00" name="Google Shape;451;p2">
            <a:extLst>
              <a:ext uri="{FF2B5EF4-FFF2-40B4-BE49-F238E27FC236}">
                <a16:creationId xmlns:a16="http://schemas.microsoft.com/office/drawing/2014/main" id="{B95FBBF9-434C-C1A5-AD04-7F937109A98B}"/>
              </a:ext>
            </a:extLst>
          </p:cNvPr>
          <p:cNvSpPr/>
          <p:nvPr/>
        </p:nvSpPr>
        <p:spPr>
          <a:xfrm>
            <a:off x="3087853" y="5164685"/>
            <a:ext cx="914400" cy="3741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5G Core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F1C3F7A6-FF6E-335C-92B7-BB92142B0E07}"/>
              </a:ext>
            </a:extLst>
          </p:cNvPr>
          <p:cNvSpPr/>
          <p:nvPr/>
        </p:nvSpPr>
        <p:spPr>
          <a:xfrm>
            <a:off x="2373824" y="5483797"/>
            <a:ext cx="291011" cy="4571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02" name="Google Shape;451;p2">
            <a:extLst>
              <a:ext uri="{FF2B5EF4-FFF2-40B4-BE49-F238E27FC236}">
                <a16:creationId xmlns:a16="http://schemas.microsoft.com/office/drawing/2014/main" id="{87257DCD-0F53-3050-7AF8-B94BBDB9B846}"/>
              </a:ext>
            </a:extLst>
          </p:cNvPr>
          <p:cNvSpPr/>
          <p:nvPr/>
        </p:nvSpPr>
        <p:spPr>
          <a:xfrm>
            <a:off x="2211056" y="526015"/>
            <a:ext cx="1420620" cy="628374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5G Monitoring</a:t>
            </a:r>
            <a:b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Rectangle 2202">
            <a:extLst>
              <a:ext uri="{FF2B5EF4-FFF2-40B4-BE49-F238E27FC236}">
                <a16:creationId xmlns:a16="http://schemas.microsoft.com/office/drawing/2014/main" id="{FF10BFBA-838B-CCF3-78DC-C75F53B6FB8F}"/>
              </a:ext>
            </a:extLst>
          </p:cNvPr>
          <p:cNvSpPr/>
          <p:nvPr/>
        </p:nvSpPr>
        <p:spPr>
          <a:xfrm>
            <a:off x="12143683" y="4064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4" name="Google Shape;451;p2">
            <a:extLst>
              <a:ext uri="{FF2B5EF4-FFF2-40B4-BE49-F238E27FC236}">
                <a16:creationId xmlns:a16="http://schemas.microsoft.com/office/drawing/2014/main" id="{C012DA67-0D40-D11E-BEB5-E067CA4E63B3}"/>
              </a:ext>
            </a:extLst>
          </p:cNvPr>
          <p:cNvSpPr/>
          <p:nvPr/>
        </p:nvSpPr>
        <p:spPr>
          <a:xfrm>
            <a:off x="10048530" y="34526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Control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5" name="Straight Arrow Connector 1037">
            <a:extLst>
              <a:ext uri="{FF2B5EF4-FFF2-40B4-BE49-F238E27FC236}">
                <a16:creationId xmlns:a16="http://schemas.microsoft.com/office/drawing/2014/main" id="{0B376078-5D29-2EDC-8429-29A25B906E53}"/>
              </a:ext>
            </a:extLst>
          </p:cNvPr>
          <p:cNvCxnSpPr>
            <a:cxnSpLocks/>
            <a:stCxn id="2203" idx="1"/>
            <a:endCxn id="2204" idx="3"/>
          </p:cNvCxnSpPr>
          <p:nvPr/>
        </p:nvCxnSpPr>
        <p:spPr>
          <a:xfrm flipH="1">
            <a:off x="11652987" y="202009"/>
            <a:ext cx="49069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D5822479-C1FB-C643-3F9B-5DC6C9DAFC0C}"/>
              </a:ext>
            </a:extLst>
          </p:cNvPr>
          <p:cNvSpPr/>
          <p:nvPr/>
        </p:nvSpPr>
        <p:spPr>
          <a:xfrm>
            <a:off x="12135216" y="385066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08" name="Google Shape;451;p2">
            <a:extLst>
              <a:ext uri="{FF2B5EF4-FFF2-40B4-BE49-F238E27FC236}">
                <a16:creationId xmlns:a16="http://schemas.microsoft.com/office/drawing/2014/main" id="{0B18ED58-7843-13AE-259F-0006C9317A41}"/>
              </a:ext>
            </a:extLst>
          </p:cNvPr>
          <p:cNvSpPr/>
          <p:nvPr/>
        </p:nvSpPr>
        <p:spPr>
          <a:xfrm>
            <a:off x="10048530" y="415528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Data Plane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9" name="Straight Arrow Connector 1037">
            <a:extLst>
              <a:ext uri="{FF2B5EF4-FFF2-40B4-BE49-F238E27FC236}">
                <a16:creationId xmlns:a16="http://schemas.microsoft.com/office/drawing/2014/main" id="{14075D0F-0D5E-DEC4-D7C9-0DFB162AE8A0}"/>
              </a:ext>
            </a:extLst>
          </p:cNvPr>
          <p:cNvCxnSpPr>
            <a:cxnSpLocks/>
            <a:stCxn id="2207" idx="1"/>
            <a:endCxn id="2208" idx="3"/>
          </p:cNvCxnSpPr>
          <p:nvPr/>
        </p:nvCxnSpPr>
        <p:spPr>
          <a:xfrm flipH="1">
            <a:off x="11652987" y="583011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10" name="Rectangle 2209">
            <a:extLst>
              <a:ext uri="{FF2B5EF4-FFF2-40B4-BE49-F238E27FC236}">
                <a16:creationId xmlns:a16="http://schemas.microsoft.com/office/drawing/2014/main" id="{C6C81491-AA8F-BEDB-EAFB-D24FEB7859EA}"/>
              </a:ext>
            </a:extLst>
          </p:cNvPr>
          <p:cNvSpPr/>
          <p:nvPr/>
        </p:nvSpPr>
        <p:spPr>
          <a:xfrm>
            <a:off x="12135216" y="776779"/>
            <a:ext cx="45719" cy="39588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sp>
        <p:nvSpPr>
          <p:cNvPr id="2211" name="Google Shape;451;p2">
            <a:extLst>
              <a:ext uri="{FF2B5EF4-FFF2-40B4-BE49-F238E27FC236}">
                <a16:creationId xmlns:a16="http://schemas.microsoft.com/office/drawing/2014/main" id="{54026815-D948-DB54-396B-1D7C554C9748}"/>
              </a:ext>
            </a:extLst>
          </p:cNvPr>
          <p:cNvSpPr/>
          <p:nvPr/>
        </p:nvSpPr>
        <p:spPr>
          <a:xfrm>
            <a:off x="10048530" y="807241"/>
            <a:ext cx="1604457" cy="334965"/>
          </a:xfrm>
          <a:prstGeom prst="roundRect">
            <a:avLst>
              <a:gd name="adj" fmla="val 5985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36576" bIns="0" anchor="ctr" anchorCtr="0">
            <a:noAutofit/>
          </a:bodyPr>
          <a:lstStyle/>
          <a:p>
            <a:pPr algn="r">
              <a:defRPr/>
            </a:pPr>
            <a:r>
              <a:rPr lang="en-US" sz="1600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Closed-loop path</a:t>
            </a:r>
            <a:endParaRPr sz="1600"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2" name="Straight Arrow Connector 1037">
            <a:extLst>
              <a:ext uri="{FF2B5EF4-FFF2-40B4-BE49-F238E27FC236}">
                <a16:creationId xmlns:a16="http://schemas.microsoft.com/office/drawing/2014/main" id="{2C779B6D-229D-3F5F-A6B1-807F355C1AD6}"/>
              </a:ext>
            </a:extLst>
          </p:cNvPr>
          <p:cNvCxnSpPr>
            <a:cxnSpLocks/>
            <a:stCxn id="2211" idx="3"/>
            <a:endCxn id="2210" idx="1"/>
          </p:cNvCxnSpPr>
          <p:nvPr/>
        </p:nvCxnSpPr>
        <p:spPr>
          <a:xfrm>
            <a:off x="11652987" y="974724"/>
            <a:ext cx="482229" cy="0"/>
          </a:xfrm>
          <a:prstGeom prst="straightConnector1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B0A7F400-17EF-18D0-5FC8-429576E00A33}"/>
              </a:ext>
            </a:extLst>
          </p:cNvPr>
          <p:cNvGrpSpPr/>
          <p:nvPr/>
        </p:nvGrpSpPr>
        <p:grpSpPr>
          <a:xfrm>
            <a:off x="916617" y="5763062"/>
            <a:ext cx="488782" cy="501691"/>
            <a:chOff x="2051452" y="5106912"/>
            <a:chExt cx="271344" cy="390041"/>
          </a:xfrm>
        </p:grpSpPr>
        <p:pic>
          <p:nvPicPr>
            <p:cNvPr id="2221" name="Picture 4">
              <a:extLst>
                <a:ext uri="{FF2B5EF4-FFF2-40B4-BE49-F238E27FC236}">
                  <a16:creationId xmlns:a16="http://schemas.microsoft.com/office/drawing/2014/main" id="{50565201-3712-1CAD-9CEB-0F45B1419F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8255" r="61938"/>
            <a:stretch/>
          </p:blipFill>
          <p:spPr bwMode="auto">
            <a:xfrm flipH="1">
              <a:off x="2178205" y="5106912"/>
              <a:ext cx="144591" cy="39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2" name="Picture 8">
              <a:extLst>
                <a:ext uri="{FF2B5EF4-FFF2-40B4-BE49-F238E27FC236}">
                  <a16:creationId xmlns:a16="http://schemas.microsoft.com/office/drawing/2014/main" id="{8D56A263-DA79-7724-12D8-EFB51D381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51452" y="5106912"/>
              <a:ext cx="253437" cy="25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23" name="Picture 8" descr="Cell phone - Free technology icons">
            <a:extLst>
              <a:ext uri="{FF2B5EF4-FFF2-40B4-BE49-F238E27FC236}">
                <a16:creationId xmlns:a16="http://schemas.microsoft.com/office/drawing/2014/main" id="{1C8CB235-52E0-5C17-5F6D-F43EA26A2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1304"/>
          <a:stretch>
            <a:fillRect/>
          </a:stretch>
        </p:blipFill>
        <p:spPr bwMode="auto">
          <a:xfrm>
            <a:off x="512956" y="5725431"/>
            <a:ext cx="221439" cy="3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4" name="Picture 2" descr="ONF Programmable Networks Projects - Open Networking Foundation">
            <a:extLst>
              <a:ext uri="{FF2B5EF4-FFF2-40B4-BE49-F238E27FC236}">
                <a16:creationId xmlns:a16="http://schemas.microsoft.com/office/drawing/2014/main" id="{F0528C63-7ED5-5E45-71A4-4D91D9F1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40" y="2364227"/>
            <a:ext cx="886614" cy="4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5" name="Google Shape;818;g1629f585d33_0_901">
            <a:extLst>
              <a:ext uri="{FF2B5EF4-FFF2-40B4-BE49-F238E27FC236}">
                <a16:creationId xmlns:a16="http://schemas.microsoft.com/office/drawing/2014/main" id="{A3D4EA3C-FDB8-EA0E-5E07-5AE624743701}"/>
              </a:ext>
            </a:extLst>
          </p:cNvPr>
          <p:cNvSpPr/>
          <p:nvPr/>
        </p:nvSpPr>
        <p:spPr>
          <a:xfrm>
            <a:off x="8768284" y="2137041"/>
            <a:ext cx="3395239" cy="19752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431;g11a5ed18702_0_0">
            <a:extLst>
              <a:ext uri="{FF2B5EF4-FFF2-40B4-BE49-F238E27FC236}">
                <a16:creationId xmlns:a16="http://schemas.microsoft.com/office/drawing/2014/main" id="{CFB6905A-6347-CEDA-F422-395E94BE690A}"/>
              </a:ext>
            </a:extLst>
          </p:cNvPr>
          <p:cNvSpPr/>
          <p:nvPr/>
        </p:nvSpPr>
        <p:spPr>
          <a:xfrm>
            <a:off x="8849418" y="3526774"/>
            <a:ext cx="1438631" cy="548800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SD-Fabric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Controller</a:t>
            </a:r>
          </a:p>
        </p:txBody>
      </p:sp>
      <p:sp>
        <p:nvSpPr>
          <p:cNvPr id="2247" name="Google Shape;451;p2">
            <a:extLst>
              <a:ext uri="{FF2B5EF4-FFF2-40B4-BE49-F238E27FC236}">
                <a16:creationId xmlns:a16="http://schemas.microsoft.com/office/drawing/2014/main" id="{8E367837-0F91-AD41-0E24-D31AC1E7CE37}"/>
              </a:ext>
            </a:extLst>
          </p:cNvPr>
          <p:cNvSpPr/>
          <p:nvPr/>
        </p:nvSpPr>
        <p:spPr>
          <a:xfrm>
            <a:off x="8836719" y="2240040"/>
            <a:ext cx="1438632" cy="68815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PFCP</a:t>
            </a:r>
            <a:b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451;p2">
            <a:extLst>
              <a:ext uri="{FF2B5EF4-FFF2-40B4-BE49-F238E27FC236}">
                <a16:creationId xmlns:a16="http://schemas.microsoft.com/office/drawing/2014/main" id="{0952C647-FB7F-4C0E-DC93-8FCF121C6728}"/>
              </a:ext>
            </a:extLst>
          </p:cNvPr>
          <p:cNvSpPr/>
          <p:nvPr/>
        </p:nvSpPr>
        <p:spPr>
          <a:xfrm>
            <a:off x="8869738" y="2314162"/>
            <a:ext cx="754518" cy="549404"/>
          </a:xfrm>
          <a:prstGeom prst="rect">
            <a:avLst/>
          </a:prstGeom>
          <a:solidFill>
            <a:srgbClr val="D8D8D8"/>
          </a:solidFill>
          <a:ln>
            <a:solidFill>
              <a:sysClr val="windowText" lastClr="000000"/>
            </a:solidFill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TFS</a:t>
            </a:r>
            <a:b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ker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plugin</a:t>
            </a:r>
          </a:p>
        </p:txBody>
      </p:sp>
      <p:pic>
        <p:nvPicPr>
          <p:cNvPr id="2249" name="Tera Flow SDN By ETSI Logo" descr="Image Tera Flow SDN By ETSI Logo">
            <a:extLst>
              <a:ext uri="{FF2B5EF4-FFF2-40B4-BE49-F238E27FC236}">
                <a16:creationId xmlns:a16="http://schemas.microsoft.com/office/drawing/2014/main" id="{E6BC58A7-1DC8-E0D8-CE71-007A6BFAF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2885" y="3526774"/>
            <a:ext cx="939025" cy="548800"/>
          </a:xfrm>
          <a:prstGeom prst="rect">
            <a:avLst/>
          </a:prstGeom>
        </p:spPr>
      </p:pic>
      <p:sp>
        <p:nvSpPr>
          <p:cNvPr id="2250" name="TextBox 2249">
            <a:extLst>
              <a:ext uri="{FF2B5EF4-FFF2-40B4-BE49-F238E27FC236}">
                <a16:creationId xmlns:a16="http://schemas.microsoft.com/office/drawing/2014/main" id="{7D293D3D-ECEB-D5DE-7343-A887B794DB78}"/>
              </a:ext>
            </a:extLst>
          </p:cNvPr>
          <p:cNvSpPr txBox="1"/>
          <p:nvPr/>
        </p:nvSpPr>
        <p:spPr>
          <a:xfrm>
            <a:off x="11434122" y="2142791"/>
            <a:ext cx="728572" cy="276999"/>
          </a:xfrm>
          <a:prstGeom prst="rect">
            <a:avLst/>
          </a:prstGeom>
          <a:noFill/>
        </p:spPr>
        <p:txBody>
          <a:bodyPr wrap="square" lIns="0" tIns="0" rIns="73152" bIns="0" rtlCol="0"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#4</a:t>
            </a:r>
          </a:p>
        </p:txBody>
      </p:sp>
      <p:sp>
        <p:nvSpPr>
          <p:cNvPr id="2252" name="TextBox 2251">
            <a:extLst>
              <a:ext uri="{FF2B5EF4-FFF2-40B4-BE49-F238E27FC236}">
                <a16:creationId xmlns:a16="http://schemas.microsoft.com/office/drawing/2014/main" id="{71458566-037B-D4F8-2007-780652D673DE}"/>
              </a:ext>
            </a:extLst>
          </p:cNvPr>
          <p:cNvSpPr txBox="1"/>
          <p:nvPr/>
        </p:nvSpPr>
        <p:spPr>
          <a:xfrm>
            <a:off x="11434122" y="4849402"/>
            <a:ext cx="733792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#3</a:t>
            </a:r>
          </a:p>
        </p:txBody>
      </p:sp>
      <p:sp>
        <p:nvSpPr>
          <p:cNvPr id="2254" name="Google Shape;818;g1629f585d33_0_901">
            <a:extLst>
              <a:ext uri="{FF2B5EF4-FFF2-40B4-BE49-F238E27FC236}">
                <a16:creationId xmlns:a16="http://schemas.microsoft.com/office/drawing/2014/main" id="{0BE1BBE8-A7D8-EAAA-4109-2B35887042E0}"/>
              </a:ext>
            </a:extLst>
          </p:cNvPr>
          <p:cNvSpPr/>
          <p:nvPr/>
        </p:nvSpPr>
        <p:spPr>
          <a:xfrm>
            <a:off x="9641567" y="4843397"/>
            <a:ext cx="2527502" cy="198177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5" name="Straight Connector 2254">
            <a:extLst>
              <a:ext uri="{FF2B5EF4-FFF2-40B4-BE49-F238E27FC236}">
                <a16:creationId xmlns:a16="http://schemas.microsoft.com/office/drawing/2014/main" id="{6C38AD3A-7A58-3AA1-33F5-15BFFA43127A}"/>
              </a:ext>
            </a:extLst>
          </p:cNvPr>
          <p:cNvCxnSpPr>
            <a:cxnSpLocks/>
            <a:stCxn id="2246" idx="0"/>
            <a:endCxn id="2247" idx="2"/>
          </p:cNvCxnSpPr>
          <p:nvPr/>
        </p:nvCxnSpPr>
        <p:spPr>
          <a:xfrm flipH="1" flipV="1">
            <a:off x="9556035" y="2928191"/>
            <a:ext cx="12699" cy="59858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2257" name="Google Shape;451;p2">
            <a:extLst>
              <a:ext uri="{FF2B5EF4-FFF2-40B4-BE49-F238E27FC236}">
                <a16:creationId xmlns:a16="http://schemas.microsoft.com/office/drawing/2014/main" id="{82AFB861-25F0-D839-7550-8AB872FC2244}"/>
              </a:ext>
            </a:extLst>
          </p:cNvPr>
          <p:cNvSpPr/>
          <p:nvPr/>
        </p:nvSpPr>
        <p:spPr>
          <a:xfrm>
            <a:off x="9644314" y="4860737"/>
            <a:ext cx="1573087" cy="29922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DNN Intranet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59" name="Google Shape;1168;g1cb6d7410d9_0_180">
            <a:extLst>
              <a:ext uri="{FF2B5EF4-FFF2-40B4-BE49-F238E27FC236}">
                <a16:creationId xmlns:a16="http://schemas.microsoft.com/office/drawing/2014/main" id="{16EB5F80-D6FD-65C1-40E9-D347155CEB15}"/>
              </a:ext>
            </a:extLst>
          </p:cNvPr>
          <p:cNvSpPr/>
          <p:nvPr/>
        </p:nvSpPr>
        <p:spPr>
          <a:xfrm>
            <a:off x="9072900" y="3123864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60" name="Picture 2259">
            <a:extLst>
              <a:ext uri="{FF2B5EF4-FFF2-40B4-BE49-F238E27FC236}">
                <a16:creationId xmlns:a16="http://schemas.microsoft.com/office/drawing/2014/main" id="{A4E5BFDB-B53C-AF54-5D42-8F6D1DDA64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0987" y="3621864"/>
            <a:ext cx="809428" cy="358621"/>
          </a:xfrm>
          <a:prstGeom prst="rect">
            <a:avLst/>
          </a:prstGeom>
        </p:spPr>
      </p:pic>
      <p:sp>
        <p:nvSpPr>
          <p:cNvPr id="2261" name="Google Shape;451;p2">
            <a:extLst>
              <a:ext uri="{FF2B5EF4-FFF2-40B4-BE49-F238E27FC236}">
                <a16:creationId xmlns:a16="http://schemas.microsoft.com/office/drawing/2014/main" id="{A9338569-CB2D-B1A5-DC6B-8F8CB023B8F8}"/>
              </a:ext>
            </a:extLst>
          </p:cNvPr>
          <p:cNvSpPr/>
          <p:nvPr/>
        </p:nvSpPr>
        <p:spPr>
          <a:xfrm>
            <a:off x="10846597" y="2811422"/>
            <a:ext cx="1321800" cy="60352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SDN</a:t>
            </a:r>
            <a:b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Controller</a:t>
            </a:r>
            <a:endParaRPr sz="20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63" name="Google Shape;451;p2">
            <a:extLst>
              <a:ext uri="{FF2B5EF4-FFF2-40B4-BE49-F238E27FC236}">
                <a16:creationId xmlns:a16="http://schemas.microsoft.com/office/drawing/2014/main" id="{3EA26CD9-36E4-FEB0-1563-DBC2037085E9}"/>
              </a:ext>
            </a:extLst>
          </p:cNvPr>
          <p:cNvSpPr/>
          <p:nvPr/>
        </p:nvSpPr>
        <p:spPr>
          <a:xfrm>
            <a:off x="315177" y="6416244"/>
            <a:ext cx="565536" cy="293017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</a:t>
            </a:r>
          </a:p>
        </p:txBody>
      </p:sp>
      <p:sp>
        <p:nvSpPr>
          <p:cNvPr id="2264" name="Google Shape;451;p2">
            <a:extLst>
              <a:ext uri="{FF2B5EF4-FFF2-40B4-BE49-F238E27FC236}">
                <a16:creationId xmlns:a16="http://schemas.microsoft.com/office/drawing/2014/main" id="{0F4E5D03-D356-AD4B-25D1-210BE3216C33}"/>
              </a:ext>
            </a:extLst>
          </p:cNvPr>
          <p:cNvSpPr/>
          <p:nvPr/>
        </p:nvSpPr>
        <p:spPr>
          <a:xfrm>
            <a:off x="876161" y="6373981"/>
            <a:ext cx="822960" cy="37754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gNB</a:t>
            </a:r>
          </a:p>
        </p:txBody>
      </p:sp>
      <p:sp>
        <p:nvSpPr>
          <p:cNvPr id="2275" name="Rectangle 2274">
            <a:extLst>
              <a:ext uri="{FF2B5EF4-FFF2-40B4-BE49-F238E27FC236}">
                <a16:creationId xmlns:a16="http://schemas.microsoft.com/office/drawing/2014/main" id="{0DEF4279-7556-4A74-2C78-F0129FF5DD2A}"/>
              </a:ext>
            </a:extLst>
          </p:cNvPr>
          <p:cNvSpPr/>
          <p:nvPr/>
        </p:nvSpPr>
        <p:spPr>
          <a:xfrm>
            <a:off x="4039063" y="31202"/>
            <a:ext cx="3994266" cy="166335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</a:endParaRPr>
          </a:p>
        </p:txBody>
      </p:sp>
      <p:pic>
        <p:nvPicPr>
          <p:cNvPr id="2276" name="Picture 58" descr="ETSI Software Development Group for OpenSlice - SDG OSL">
            <a:extLst>
              <a:ext uri="{FF2B5EF4-FFF2-40B4-BE49-F238E27FC236}">
                <a16:creationId xmlns:a16="http://schemas.microsoft.com/office/drawing/2014/main" id="{001F5A7B-DF59-0DFC-B634-9D09C95FD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43"/>
          <a:stretch>
            <a:fillRect/>
          </a:stretch>
        </p:blipFill>
        <p:spPr bwMode="auto">
          <a:xfrm>
            <a:off x="6082497" y="549442"/>
            <a:ext cx="1788569" cy="5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7" name="TextBox 2276">
            <a:extLst>
              <a:ext uri="{FF2B5EF4-FFF2-40B4-BE49-F238E27FC236}">
                <a16:creationId xmlns:a16="http://schemas.microsoft.com/office/drawing/2014/main" id="{04DD94AB-8ABF-5341-4A9D-177976A243E7}"/>
              </a:ext>
            </a:extLst>
          </p:cNvPr>
          <p:cNvSpPr txBox="1"/>
          <p:nvPr/>
        </p:nvSpPr>
        <p:spPr>
          <a:xfrm>
            <a:off x="7297271" y="1371011"/>
            <a:ext cx="7323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#5</a:t>
            </a:r>
          </a:p>
        </p:txBody>
      </p:sp>
      <p:pic>
        <p:nvPicPr>
          <p:cNvPr id="2278" name="Picture 2277">
            <a:extLst>
              <a:ext uri="{FF2B5EF4-FFF2-40B4-BE49-F238E27FC236}">
                <a16:creationId xmlns:a16="http://schemas.microsoft.com/office/drawing/2014/main" id="{8016DE72-B084-3007-B38B-B2D26DE90E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8" t="4557" b="5994"/>
          <a:stretch>
            <a:fillRect/>
          </a:stretch>
        </p:blipFill>
        <p:spPr>
          <a:xfrm>
            <a:off x="4077281" y="95039"/>
            <a:ext cx="1787806" cy="1153200"/>
          </a:xfrm>
          <a:prstGeom prst="rect">
            <a:avLst/>
          </a:prstGeom>
        </p:spPr>
      </p:pic>
      <p:sp>
        <p:nvSpPr>
          <p:cNvPr id="2279" name="Google Shape;451;p2">
            <a:extLst>
              <a:ext uri="{FF2B5EF4-FFF2-40B4-BE49-F238E27FC236}">
                <a16:creationId xmlns:a16="http://schemas.microsoft.com/office/drawing/2014/main" id="{DB6B8A22-C2C9-1559-0706-4EB582101050}"/>
              </a:ext>
            </a:extLst>
          </p:cNvPr>
          <p:cNvSpPr/>
          <p:nvPr/>
        </p:nvSpPr>
        <p:spPr>
          <a:xfrm>
            <a:off x="5930209" y="44337"/>
            <a:ext cx="2103120" cy="358244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algn="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 Orchestrator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80" name="TextBox 2279">
            <a:extLst>
              <a:ext uri="{FF2B5EF4-FFF2-40B4-BE49-F238E27FC236}">
                <a16:creationId xmlns:a16="http://schemas.microsoft.com/office/drawing/2014/main" id="{3DCABF34-E641-72E1-0D95-068845527F44}"/>
              </a:ext>
            </a:extLst>
          </p:cNvPr>
          <p:cNvSpPr txBox="1"/>
          <p:nvPr/>
        </p:nvSpPr>
        <p:spPr>
          <a:xfrm>
            <a:off x="4051881" y="1371011"/>
            <a:ext cx="192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Closed-loop Service</a:t>
            </a:r>
          </a:p>
        </p:txBody>
      </p:sp>
      <p:cxnSp>
        <p:nvCxnSpPr>
          <p:cNvPr id="2281" name="Straight Connector 43">
            <a:extLst>
              <a:ext uri="{FF2B5EF4-FFF2-40B4-BE49-F238E27FC236}">
                <a16:creationId xmlns:a16="http://schemas.microsoft.com/office/drawing/2014/main" id="{AD84A4D8-482B-A38D-7607-63FF8A905507}"/>
              </a:ext>
            </a:extLst>
          </p:cNvPr>
          <p:cNvCxnSpPr>
            <a:cxnSpLocks/>
            <a:stCxn id="2172" idx="0"/>
            <a:endCxn id="2275" idx="1"/>
          </p:cNvCxnSpPr>
          <p:nvPr/>
        </p:nvCxnSpPr>
        <p:spPr>
          <a:xfrm rot="5400000" flipH="1" flipV="1">
            <a:off x="2317994" y="583153"/>
            <a:ext cx="1441344" cy="2000794"/>
          </a:xfrm>
          <a:prstGeom prst="bentConnector2">
            <a:avLst/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26" name="Google Shape;451;p2">
            <a:extLst>
              <a:ext uri="{FF2B5EF4-FFF2-40B4-BE49-F238E27FC236}">
                <a16:creationId xmlns:a16="http://schemas.microsoft.com/office/drawing/2014/main" id="{71A3731E-BC27-2CB9-06AB-7C6B6880902B}"/>
              </a:ext>
            </a:extLst>
          </p:cNvPr>
          <p:cNvSpPr/>
          <p:nvPr/>
        </p:nvSpPr>
        <p:spPr>
          <a:xfrm>
            <a:off x="5497661" y="4855513"/>
            <a:ext cx="1280076" cy="5430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P4-offloaded</a:t>
            </a:r>
            <a:b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l-GR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</a:t>
            </a: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 UPF</a:t>
            </a:r>
            <a:endParaRPr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27" name="Cloud 2326">
            <a:extLst>
              <a:ext uri="{FF2B5EF4-FFF2-40B4-BE49-F238E27FC236}">
                <a16:creationId xmlns:a16="http://schemas.microsoft.com/office/drawing/2014/main" id="{0E0C3989-F427-19AB-E769-F334C97D77BD}"/>
              </a:ext>
            </a:extLst>
          </p:cNvPr>
          <p:cNvSpPr/>
          <p:nvPr/>
        </p:nvSpPr>
        <p:spPr>
          <a:xfrm>
            <a:off x="4502936" y="3756977"/>
            <a:ext cx="1169299" cy="848733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DNN 1 Internet</a:t>
            </a:r>
          </a:p>
        </p:txBody>
      </p:sp>
      <p:sp>
        <p:nvSpPr>
          <p:cNvPr id="2329" name="Google Shape;818;g1629f585d33_0_901">
            <a:extLst>
              <a:ext uri="{FF2B5EF4-FFF2-40B4-BE49-F238E27FC236}">
                <a16:creationId xmlns:a16="http://schemas.microsoft.com/office/drawing/2014/main" id="{60C0D226-EA60-0BD9-0CAB-49B00F2F3DB2}"/>
              </a:ext>
            </a:extLst>
          </p:cNvPr>
          <p:cNvSpPr/>
          <p:nvPr/>
        </p:nvSpPr>
        <p:spPr>
          <a:xfrm>
            <a:off x="5476111" y="4844743"/>
            <a:ext cx="3407716" cy="19804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0" name="Picture 4" descr="Stratum - Open Networking Foundation">
            <a:extLst>
              <a:ext uri="{FF2B5EF4-FFF2-40B4-BE49-F238E27FC236}">
                <a16:creationId xmlns:a16="http://schemas.microsoft.com/office/drawing/2014/main" id="{DE1649EA-EA52-CAA8-98A2-069C32F9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1" y="6239940"/>
            <a:ext cx="1191465" cy="3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3" name="TextBox 2332">
            <a:extLst>
              <a:ext uri="{FF2B5EF4-FFF2-40B4-BE49-F238E27FC236}">
                <a16:creationId xmlns:a16="http://schemas.microsoft.com/office/drawing/2014/main" id="{B968C16F-3747-0FF9-C29B-5057B23C0B0B}"/>
              </a:ext>
            </a:extLst>
          </p:cNvPr>
          <p:cNvSpPr txBox="1"/>
          <p:nvPr/>
        </p:nvSpPr>
        <p:spPr>
          <a:xfrm>
            <a:off x="8156961" y="4849402"/>
            <a:ext cx="7274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 #2</a:t>
            </a:r>
          </a:p>
        </p:txBody>
      </p:sp>
      <p:cxnSp>
        <p:nvCxnSpPr>
          <p:cNvPr id="2335" name="Straight Connector 2334">
            <a:extLst>
              <a:ext uri="{FF2B5EF4-FFF2-40B4-BE49-F238E27FC236}">
                <a16:creationId xmlns:a16="http://schemas.microsoft.com/office/drawing/2014/main" id="{86536996-635B-32E9-8666-3B2374852622}"/>
              </a:ext>
            </a:extLst>
          </p:cNvPr>
          <p:cNvCxnSpPr>
            <a:cxnSpLocks/>
            <a:stCxn id="2180" idx="3"/>
            <a:endCxn id="2327" idx="2"/>
          </p:cNvCxnSpPr>
          <p:nvPr/>
        </p:nvCxnSpPr>
        <p:spPr>
          <a:xfrm>
            <a:off x="3913942" y="4181343"/>
            <a:ext cx="592621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6" name="Google Shape;451;p2">
            <a:extLst>
              <a:ext uri="{FF2B5EF4-FFF2-40B4-BE49-F238E27FC236}">
                <a16:creationId xmlns:a16="http://schemas.microsoft.com/office/drawing/2014/main" id="{E9020CF0-D0D6-7FD2-2119-AB518D60219A}"/>
              </a:ext>
            </a:extLst>
          </p:cNvPr>
          <p:cNvSpPr/>
          <p:nvPr/>
        </p:nvSpPr>
        <p:spPr>
          <a:xfrm>
            <a:off x="4602886" y="6128421"/>
            <a:ext cx="614383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GTP-U</a:t>
            </a:r>
          </a:p>
        </p:txBody>
      </p:sp>
      <p:pic>
        <p:nvPicPr>
          <p:cNvPr id="2339" name="Picture 2" descr="P4 – APS Networks">
            <a:extLst>
              <a:ext uri="{FF2B5EF4-FFF2-40B4-BE49-F238E27FC236}">
                <a16:creationId xmlns:a16="http://schemas.microsoft.com/office/drawing/2014/main" id="{3F59567E-7F4F-68D0-DA4E-3393F3C0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86" y="5541173"/>
            <a:ext cx="284218" cy="2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0" name="Picture 2" descr="Apps custom program icon simple editable vector graphics | Premium Vector">
            <a:extLst>
              <a:ext uri="{FF2B5EF4-FFF2-40B4-BE49-F238E27FC236}">
                <a16:creationId xmlns:a16="http://schemas.microsoft.com/office/drawing/2014/main" id="{35346F82-E8BB-3A5A-8F3E-F2F9DCC61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2773" r="15412" b="13089"/>
          <a:stretch>
            <a:fillRect/>
          </a:stretch>
        </p:blipFill>
        <p:spPr bwMode="auto">
          <a:xfrm>
            <a:off x="7016962" y="5519077"/>
            <a:ext cx="307846" cy="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1" name="Picture 2340">
            <a:extLst>
              <a:ext uri="{FF2B5EF4-FFF2-40B4-BE49-F238E27FC236}">
                <a16:creationId xmlns:a16="http://schemas.microsoft.com/office/drawing/2014/main" id="{2B1259D1-87A8-B6BB-7B88-993BDFA68E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1531" y="5151697"/>
            <a:ext cx="1080513" cy="377819"/>
          </a:xfrm>
          <a:prstGeom prst="rect">
            <a:avLst/>
          </a:prstGeom>
        </p:spPr>
      </p:pic>
      <p:cxnSp>
        <p:nvCxnSpPr>
          <p:cNvPr id="2347" name="Straight Connector 43">
            <a:extLst>
              <a:ext uri="{FF2B5EF4-FFF2-40B4-BE49-F238E27FC236}">
                <a16:creationId xmlns:a16="http://schemas.microsoft.com/office/drawing/2014/main" id="{C0D29870-8A18-5D4C-59A1-BE0DA9639336}"/>
              </a:ext>
            </a:extLst>
          </p:cNvPr>
          <p:cNvCxnSpPr>
            <a:cxnSpLocks/>
            <a:stCxn id="2275" idx="3"/>
            <a:endCxn id="2246" idx="1"/>
          </p:cNvCxnSpPr>
          <p:nvPr/>
        </p:nvCxnSpPr>
        <p:spPr>
          <a:xfrm>
            <a:off x="8033329" y="862878"/>
            <a:ext cx="816089" cy="293829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cxnSp>
        <p:nvCxnSpPr>
          <p:cNvPr id="2356" name="Straight Connector 43">
            <a:extLst>
              <a:ext uri="{FF2B5EF4-FFF2-40B4-BE49-F238E27FC236}">
                <a16:creationId xmlns:a16="http://schemas.microsoft.com/office/drawing/2014/main" id="{6CBA3ADD-0C61-D95C-3153-414B5931FB5F}"/>
              </a:ext>
            </a:extLst>
          </p:cNvPr>
          <p:cNvCxnSpPr>
            <a:cxnSpLocks/>
            <a:stCxn id="2246" idx="2"/>
            <a:endCxn id="2340" idx="0"/>
          </p:cNvCxnSpPr>
          <p:nvPr/>
        </p:nvCxnSpPr>
        <p:spPr>
          <a:xfrm rot="5400000">
            <a:off x="7648059" y="3598401"/>
            <a:ext cx="1443503" cy="2397849"/>
          </a:xfrm>
          <a:prstGeom prst="bentConnector3">
            <a:avLst>
              <a:gd name="adj1" fmla="val 35095"/>
            </a:avLst>
          </a:prstGeom>
          <a:noFill/>
          <a:ln w="19050" cap="flat" cmpd="sng" algn="ctr">
            <a:solidFill>
              <a:srgbClr val="E97132">
                <a:lumMod val="75000"/>
              </a:srgbClr>
            </a:solidFill>
            <a:prstDash val="dashDot"/>
            <a:miter lim="800000"/>
            <a:tailEnd type="triangle" w="lg" len="lg"/>
          </a:ln>
          <a:effectLst/>
        </p:spPr>
      </p:cxnSp>
      <p:sp>
        <p:nvSpPr>
          <p:cNvPr id="2360" name="Google Shape;1168;g1cb6d7410d9_0_180">
            <a:extLst>
              <a:ext uri="{FF2B5EF4-FFF2-40B4-BE49-F238E27FC236}">
                <a16:creationId xmlns:a16="http://schemas.microsoft.com/office/drawing/2014/main" id="{3C489C89-4DB5-7B70-2FD0-F2050D482351}"/>
              </a:ext>
            </a:extLst>
          </p:cNvPr>
          <p:cNvSpPr/>
          <p:nvPr/>
        </p:nvSpPr>
        <p:spPr>
          <a:xfrm>
            <a:off x="6871991" y="4440809"/>
            <a:ext cx="977303" cy="235728"/>
          </a:xfrm>
          <a:prstGeom prst="rect">
            <a:avLst/>
          </a:prstGeom>
          <a:solidFill>
            <a:srgbClr val="704FA0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sz="1600" b="1" ker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P4Runtime</a:t>
            </a:r>
            <a:endParaRPr lang="en-US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DD5CD8-FF5B-8436-4A0A-CF3DAE28713A}"/>
              </a:ext>
            </a:extLst>
          </p:cNvPr>
          <p:cNvSpPr/>
          <p:nvPr/>
        </p:nvSpPr>
        <p:spPr>
          <a:xfrm>
            <a:off x="2246583" y="3968293"/>
            <a:ext cx="74187" cy="10631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Google Shape;1179;g1cb6d7410d9_0_180">
            <a:extLst>
              <a:ext uri="{FF2B5EF4-FFF2-40B4-BE49-F238E27FC236}">
                <a16:creationId xmlns:a16="http://schemas.microsoft.com/office/drawing/2014/main" id="{D9111A1C-F233-AEAB-37B8-D483E459BCC2}"/>
              </a:ext>
            </a:extLst>
          </p:cNvPr>
          <p:cNvCxnSpPr>
            <a:cxnSpLocks/>
            <a:stCxn id="2181" idx="3"/>
            <a:endCxn id="2248" idx="1"/>
          </p:cNvCxnSpPr>
          <p:nvPr/>
        </p:nvCxnSpPr>
        <p:spPr>
          <a:xfrm flipV="1">
            <a:off x="3913941" y="2588864"/>
            <a:ext cx="4955797" cy="678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43A6D90-1D21-1780-3D74-7A244667CDD2}"/>
              </a:ext>
            </a:extLst>
          </p:cNvPr>
          <p:cNvSpPr txBox="1"/>
          <p:nvPr/>
        </p:nvSpPr>
        <p:spPr>
          <a:xfrm>
            <a:off x="3479383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10.10.1.2</a:t>
            </a:r>
          </a:p>
        </p:txBody>
      </p:sp>
      <p:sp>
        <p:nvSpPr>
          <p:cNvPr id="60" name="Google Shape;451;p2">
            <a:extLst>
              <a:ext uri="{FF2B5EF4-FFF2-40B4-BE49-F238E27FC236}">
                <a16:creationId xmlns:a16="http://schemas.microsoft.com/office/drawing/2014/main" id="{171FF0BE-A756-8C21-C664-DC843E19444C}"/>
              </a:ext>
            </a:extLst>
          </p:cNvPr>
          <p:cNvSpPr/>
          <p:nvPr/>
        </p:nvSpPr>
        <p:spPr>
          <a:xfrm>
            <a:off x="8993882" y="5614095"/>
            <a:ext cx="525955" cy="30653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N6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033005-98EC-7C5D-D28C-1EB182D02384}"/>
              </a:ext>
            </a:extLst>
          </p:cNvPr>
          <p:cNvSpPr txBox="1"/>
          <p:nvPr/>
        </p:nvSpPr>
        <p:spPr>
          <a:xfrm>
            <a:off x="9641566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10.10.2.2</a:t>
            </a: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C0984121-BA4B-BAF2-8BB9-AB5FF804313D}"/>
              </a:ext>
            </a:extLst>
          </p:cNvPr>
          <p:cNvSpPr/>
          <p:nvPr/>
        </p:nvSpPr>
        <p:spPr>
          <a:xfrm>
            <a:off x="10884697" y="5609613"/>
            <a:ext cx="1238434" cy="795569"/>
          </a:xfrm>
          <a:prstGeom prst="cloud">
            <a:avLst/>
          </a:prstGeom>
          <a:solidFill>
            <a:srgbClr val="E7E6E6">
              <a:lumMod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DNN 2</a:t>
            </a:r>
          </a:p>
          <a:p>
            <a:pPr algn="ctr"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lang="en-US" kern="0" err="1">
                <a:solidFill>
                  <a:prstClr val="white"/>
                </a:solidFill>
                <a:latin typeface="Calibri" panose="020F0502020204030204"/>
              </a:rPr>
              <a:t>ntranet</a:t>
            </a: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3" name="Google Shape;1179;g1cb6d7410d9_0_180">
            <a:extLst>
              <a:ext uri="{FF2B5EF4-FFF2-40B4-BE49-F238E27FC236}">
                <a16:creationId xmlns:a16="http://schemas.microsoft.com/office/drawing/2014/main" id="{5AA445B1-0428-8797-06B5-4CDE8BC2BA26}"/>
              </a:ext>
            </a:extLst>
          </p:cNvPr>
          <p:cNvCxnSpPr>
            <a:cxnSpLocks/>
            <a:stCxn id="62" idx="2"/>
            <a:endCxn id="61" idx="3"/>
          </p:cNvCxnSpPr>
          <p:nvPr/>
        </p:nvCxnSpPr>
        <p:spPr>
          <a:xfrm flipH="1" flipV="1">
            <a:off x="10491958" y="6007397"/>
            <a:ext cx="396580" cy="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0" name="Google Shape;451;p2">
            <a:extLst>
              <a:ext uri="{FF2B5EF4-FFF2-40B4-BE49-F238E27FC236}">
                <a16:creationId xmlns:a16="http://schemas.microsoft.com/office/drawing/2014/main" id="{39C2949D-E808-3674-356E-D95D838D3A9D}"/>
              </a:ext>
            </a:extLst>
          </p:cNvPr>
          <p:cNvSpPr/>
          <p:nvPr/>
        </p:nvSpPr>
        <p:spPr>
          <a:xfrm>
            <a:off x="4690338" y="5614095"/>
            <a:ext cx="460751" cy="299372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N3</a:t>
            </a:r>
          </a:p>
        </p:txBody>
      </p:sp>
      <p:cxnSp>
        <p:nvCxnSpPr>
          <p:cNvPr id="2241" name="Straight Connector 2240">
            <a:extLst>
              <a:ext uri="{FF2B5EF4-FFF2-40B4-BE49-F238E27FC236}">
                <a16:creationId xmlns:a16="http://schemas.microsoft.com/office/drawing/2014/main" id="{1391A297-3DC9-9E46-6F2E-E1C84CD24B5F}"/>
              </a:ext>
            </a:extLst>
          </p:cNvPr>
          <p:cNvCxnSpPr>
            <a:cxnSpLocks/>
            <a:stCxn id="59" idx="3"/>
            <a:endCxn id="2243" idx="1"/>
          </p:cNvCxnSpPr>
          <p:nvPr/>
        </p:nvCxnSpPr>
        <p:spPr>
          <a:xfrm>
            <a:off x="4329775" y="6007397"/>
            <a:ext cx="114977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42" name="TextBox 2241">
            <a:extLst>
              <a:ext uri="{FF2B5EF4-FFF2-40B4-BE49-F238E27FC236}">
                <a16:creationId xmlns:a16="http://schemas.microsoft.com/office/drawing/2014/main" id="{36F9EC57-FF04-10AD-A5FD-BBFC371A55B9}"/>
              </a:ext>
            </a:extLst>
          </p:cNvPr>
          <p:cNvSpPr txBox="1"/>
          <p:nvPr/>
        </p:nvSpPr>
        <p:spPr>
          <a:xfrm>
            <a:off x="8032828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0" tIns="0" rIns="4572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10.10.2.1</a:t>
            </a:r>
          </a:p>
        </p:txBody>
      </p:sp>
      <p:sp>
        <p:nvSpPr>
          <p:cNvPr id="2243" name="TextBox 2242">
            <a:extLst>
              <a:ext uri="{FF2B5EF4-FFF2-40B4-BE49-F238E27FC236}">
                <a16:creationId xmlns:a16="http://schemas.microsoft.com/office/drawing/2014/main" id="{ACB41EC3-01E8-1612-1CA4-C0EFCE398157}"/>
              </a:ext>
            </a:extLst>
          </p:cNvPr>
          <p:cNvSpPr txBox="1"/>
          <p:nvPr/>
        </p:nvSpPr>
        <p:spPr>
          <a:xfrm>
            <a:off x="5479551" y="5778797"/>
            <a:ext cx="850392" cy="45720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lIns="4572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dp-1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10.10.1.1</a:t>
            </a:r>
          </a:p>
        </p:txBody>
      </p:sp>
      <p:cxnSp>
        <p:nvCxnSpPr>
          <p:cNvPr id="2262" name="Straight Connector 2261">
            <a:extLst>
              <a:ext uri="{FF2B5EF4-FFF2-40B4-BE49-F238E27FC236}">
                <a16:creationId xmlns:a16="http://schemas.microsoft.com/office/drawing/2014/main" id="{66FC6590-EEEE-04C5-40EB-32C3B8768A39}"/>
              </a:ext>
            </a:extLst>
          </p:cNvPr>
          <p:cNvCxnSpPr>
            <a:cxnSpLocks/>
            <a:stCxn id="2242" idx="3"/>
            <a:endCxn id="61" idx="1"/>
          </p:cNvCxnSpPr>
          <p:nvPr/>
        </p:nvCxnSpPr>
        <p:spPr>
          <a:xfrm>
            <a:off x="8883220" y="6007397"/>
            <a:ext cx="758346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37" name="Cylinder 2336">
            <a:extLst>
              <a:ext uri="{FF2B5EF4-FFF2-40B4-BE49-F238E27FC236}">
                <a16:creationId xmlns:a16="http://schemas.microsoft.com/office/drawing/2014/main" id="{9F00391F-ABE7-D87E-B72F-20FB2E9792DD}"/>
              </a:ext>
            </a:extLst>
          </p:cNvPr>
          <p:cNvSpPr/>
          <p:nvPr/>
        </p:nvSpPr>
        <p:spPr>
          <a:xfrm rot="5400000">
            <a:off x="4848332" y="5470618"/>
            <a:ext cx="111129" cy="1069848"/>
          </a:xfrm>
          <a:prstGeom prst="can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69" name="Picture 12">
            <a:extLst>
              <a:ext uri="{FF2B5EF4-FFF2-40B4-BE49-F238E27FC236}">
                <a16:creationId xmlns:a16="http://schemas.microsoft.com/office/drawing/2014/main" id="{0AEC1FFB-978B-FA96-8ADC-B8396F2A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26" y="5865784"/>
            <a:ext cx="846226" cy="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1" name="Straight Connector 2270">
            <a:extLst>
              <a:ext uri="{FF2B5EF4-FFF2-40B4-BE49-F238E27FC236}">
                <a16:creationId xmlns:a16="http://schemas.microsoft.com/office/drawing/2014/main" id="{330EB519-6532-F9BA-46F5-C94EB875BC74}"/>
              </a:ext>
            </a:extLst>
          </p:cNvPr>
          <p:cNvCxnSpPr>
            <a:cxnSpLocks/>
            <a:stCxn id="2243" idx="3"/>
            <a:endCxn id="2269" idx="1"/>
          </p:cNvCxnSpPr>
          <p:nvPr/>
        </p:nvCxnSpPr>
        <p:spPr>
          <a:xfrm>
            <a:off x="6329943" y="6007397"/>
            <a:ext cx="449083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2" name="Straight Connector 2271">
            <a:extLst>
              <a:ext uri="{FF2B5EF4-FFF2-40B4-BE49-F238E27FC236}">
                <a16:creationId xmlns:a16="http://schemas.microsoft.com/office/drawing/2014/main" id="{8E3DAC6C-D15D-257A-17F0-6F0A31193548}"/>
              </a:ext>
            </a:extLst>
          </p:cNvPr>
          <p:cNvCxnSpPr>
            <a:cxnSpLocks/>
            <a:stCxn id="2269" idx="3"/>
            <a:endCxn id="2242" idx="1"/>
          </p:cNvCxnSpPr>
          <p:nvPr/>
        </p:nvCxnSpPr>
        <p:spPr>
          <a:xfrm flipV="1">
            <a:off x="7625252" y="6007397"/>
            <a:ext cx="407576" cy="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82" name="Google Shape;451;p2">
            <a:extLst>
              <a:ext uri="{FF2B5EF4-FFF2-40B4-BE49-F238E27FC236}">
                <a16:creationId xmlns:a16="http://schemas.microsoft.com/office/drawing/2014/main" id="{149E733A-6592-B1F5-706F-BE30D5044734}"/>
              </a:ext>
            </a:extLst>
          </p:cNvPr>
          <p:cNvSpPr/>
          <p:nvPr/>
        </p:nvSpPr>
        <p:spPr>
          <a:xfrm>
            <a:off x="8112077" y="522795"/>
            <a:ext cx="756150" cy="262947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defRPr/>
            </a:pPr>
            <a:r>
              <a:rPr lang="en-US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kern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1ECED-6115-0C82-23A4-50EFA2F776EE}"/>
              </a:ext>
            </a:extLst>
          </p:cNvPr>
          <p:cNvSpPr/>
          <p:nvPr/>
        </p:nvSpPr>
        <p:spPr>
          <a:xfrm>
            <a:off x="6348786" y="3384536"/>
            <a:ext cx="1453348" cy="795618"/>
          </a:xfrm>
          <a:prstGeom prst="rect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2000" kern="0">
                <a:solidFill>
                  <a:schemeClr val="tx2"/>
                </a:solidFill>
                <a:latin typeface="Calibri"/>
                <a:cs typeface="Calibri"/>
              </a:rPr>
              <a:t>Tear Stratum switch down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616CE4-006E-868B-2B50-C439726716E2}"/>
              </a:ext>
            </a:extLst>
          </p:cNvPr>
          <p:cNvCxnSpPr>
            <a:cxnSpLocks/>
          </p:cNvCxnSpPr>
          <p:nvPr/>
        </p:nvCxnSpPr>
        <p:spPr>
          <a:xfrm>
            <a:off x="891302" y="4294094"/>
            <a:ext cx="3671733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EDAB447-BD3C-D16B-D33F-31CFD2432422}"/>
              </a:ext>
            </a:extLst>
          </p:cNvPr>
          <p:cNvSpPr/>
          <p:nvPr/>
        </p:nvSpPr>
        <p:spPr>
          <a:xfrm>
            <a:off x="946429" y="3979278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46EF15-3937-7F74-6F10-DD4FE98B1AEA}"/>
              </a:ext>
            </a:extLst>
          </p:cNvPr>
          <p:cNvCxnSpPr>
            <a:cxnSpLocks/>
          </p:cNvCxnSpPr>
          <p:nvPr/>
        </p:nvCxnSpPr>
        <p:spPr>
          <a:xfrm>
            <a:off x="627184" y="4002719"/>
            <a:ext cx="3994122" cy="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7D1C9-54BD-3EBA-7615-66E5CE1781D2}"/>
              </a:ext>
            </a:extLst>
          </p:cNvPr>
          <p:cNvSpPr/>
          <p:nvPr/>
        </p:nvSpPr>
        <p:spPr>
          <a:xfrm>
            <a:off x="686454" y="3643104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DCE58D-1E4A-0F45-B220-EA007D25623E}"/>
              </a:ext>
            </a:extLst>
          </p:cNvPr>
          <p:cNvSpPr/>
          <p:nvPr/>
        </p:nvSpPr>
        <p:spPr>
          <a:xfrm>
            <a:off x="6777737" y="2781009"/>
            <a:ext cx="648394" cy="510306"/>
          </a:xfrm>
          <a:prstGeom prst="ellipse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566996-81AF-43E8-C982-C3BC346DA4A0}"/>
              </a:ext>
            </a:extLst>
          </p:cNvPr>
          <p:cNvCxnSpPr>
            <a:cxnSpLocks/>
          </p:cNvCxnSpPr>
          <p:nvPr/>
        </p:nvCxnSpPr>
        <p:spPr>
          <a:xfrm>
            <a:off x="748206" y="5867388"/>
            <a:ext cx="6015665" cy="23140"/>
          </a:xfrm>
          <a:prstGeom prst="straightConnector1">
            <a:avLst/>
          </a:prstGeom>
          <a:solidFill>
            <a:srgbClr val="ECF5FB">
              <a:alpha val="30196"/>
            </a:srgbClr>
          </a:solidFill>
          <a:ln w="19050" cap="flat" cmpd="sng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880AEC-0DE1-BEBC-850C-4D6334111305}"/>
              </a:ext>
            </a:extLst>
          </p:cNvPr>
          <p:cNvSpPr/>
          <p:nvPr/>
        </p:nvSpPr>
        <p:spPr>
          <a:xfrm>
            <a:off x="807476" y="5507773"/>
            <a:ext cx="507809" cy="257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pkt</a:t>
            </a:r>
          </a:p>
        </p:txBody>
      </p:sp>
      <p:pic>
        <p:nvPicPr>
          <p:cNvPr id="16" name="Picture 2" descr="Line Red cross sign icon. Wrong mark. Red cross X symbol. Red grunge X icon.  Cross brush sign 33294037 Vector Art at Vecteezy">
            <a:extLst>
              <a:ext uri="{FF2B5EF4-FFF2-40B4-BE49-F238E27FC236}">
                <a16:creationId xmlns:a16="http://schemas.microsoft.com/office/drawing/2014/main" id="{E95C1D06-D8E9-CDE3-5A18-A8E795B2E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72" y="5713972"/>
            <a:ext cx="363158" cy="3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ine Red cross sign icon. Wrong mark. Red cross X symbol. Red grunge X icon.  Cross brush sign 33294037 Vector Art at Vecteezy">
            <a:extLst>
              <a:ext uri="{FF2B5EF4-FFF2-40B4-BE49-F238E27FC236}">
                <a16:creationId xmlns:a16="http://schemas.microsoft.com/office/drawing/2014/main" id="{E37D9C27-8EE5-D2B8-0251-3E48B561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22" y="4881519"/>
            <a:ext cx="363158" cy="3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ne Red cross sign icon. Wrong mark. Red cross X symbol. Red grunge X icon.  Cross brush sign 33294037 Vector Art at Vecteezy">
            <a:extLst>
              <a:ext uri="{FF2B5EF4-FFF2-40B4-BE49-F238E27FC236}">
                <a16:creationId xmlns:a16="http://schemas.microsoft.com/office/drawing/2014/main" id="{A2239BC5-D323-E0D5-9662-5AA4C7A8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69" y="5448929"/>
            <a:ext cx="363158" cy="3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46432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2" y="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-0.00023 L 0.27969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237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3A68A-E39C-B509-6AF7-C4811A442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15994D7C-9C99-9A43-8174-C89E3C5A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7905F30-691E-5910-6E57-B82542C2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Google Shape;201;g13440e4e2bd_0_86">
            <a:extLst>
              <a:ext uri="{FF2B5EF4-FFF2-40B4-BE49-F238E27FC236}">
                <a16:creationId xmlns:a16="http://schemas.microsoft.com/office/drawing/2014/main" id="{7689F356-2D36-391E-AB79-DBAF22FB4B9F}"/>
              </a:ext>
            </a:extLst>
          </p:cNvPr>
          <p:cNvSpPr/>
          <p:nvPr/>
        </p:nvSpPr>
        <p:spPr>
          <a:xfrm>
            <a:off x="963165" y="1305216"/>
            <a:ext cx="9478621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73152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Offload the UPF dataplane into the network</a:t>
            </a:r>
          </a:p>
        </p:txBody>
      </p:sp>
      <p:sp>
        <p:nvSpPr>
          <p:cNvPr id="8" name="Google Shape;201;g13440e4e2bd_0_86">
            <a:extLst>
              <a:ext uri="{FF2B5EF4-FFF2-40B4-BE49-F238E27FC236}">
                <a16:creationId xmlns:a16="http://schemas.microsoft.com/office/drawing/2014/main" id="{D560AEE1-D4CD-6F83-59AB-4689785CF0CA}"/>
              </a:ext>
            </a:extLst>
          </p:cNvPr>
          <p:cNvSpPr/>
          <p:nvPr/>
        </p:nvSpPr>
        <p:spPr>
          <a:xfrm>
            <a:off x="2721043" y="1997591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Exploit high performance network equipment</a:t>
            </a: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AE600C78-FCDB-F5FE-57D2-ABD5CE659A75}"/>
              </a:ext>
            </a:extLst>
          </p:cNvPr>
          <p:cNvSpPr/>
          <p:nvPr/>
        </p:nvSpPr>
        <p:spPr>
          <a:xfrm>
            <a:off x="1460089" y="2061231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8CAD6B-5123-60D4-E46A-96A59781E172}"/>
              </a:ext>
            </a:extLst>
          </p:cNvPr>
          <p:cNvSpPr/>
          <p:nvPr/>
        </p:nvSpPr>
        <p:spPr>
          <a:xfrm>
            <a:off x="961135" y="1997591"/>
            <a:ext cx="198330" cy="101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A7E00AC-B604-7176-F62E-36ACC64AFD61}"/>
              </a:ext>
            </a:extLst>
          </p:cNvPr>
          <p:cNvSpPr/>
          <p:nvPr/>
        </p:nvSpPr>
        <p:spPr>
          <a:xfrm>
            <a:off x="884411" y="2145432"/>
            <a:ext cx="351776" cy="224769"/>
          </a:xfrm>
          <a:prstGeom prst="downArrow">
            <a:avLst>
              <a:gd name="adj1" fmla="val 50000"/>
              <a:gd name="adj2" fmla="val 3100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01;g13440e4e2bd_0_86">
            <a:extLst>
              <a:ext uri="{FF2B5EF4-FFF2-40B4-BE49-F238E27FC236}">
                <a16:creationId xmlns:a16="http://schemas.microsoft.com/office/drawing/2014/main" id="{B8B4FEB8-A886-E53D-271F-9DB90922D1FB}"/>
              </a:ext>
            </a:extLst>
          </p:cNvPr>
          <p:cNvSpPr/>
          <p:nvPr/>
        </p:nvSpPr>
        <p:spPr>
          <a:xfrm>
            <a:off x="2721042" y="2631575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lang="en-US" sz="2400" kern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rovide a fast equivalent to legacy kernel-based UPFs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513873B3-7B65-5BF8-A44A-F6BDEF56A2D5}"/>
              </a:ext>
            </a:extLst>
          </p:cNvPr>
          <p:cNvSpPr/>
          <p:nvPr/>
        </p:nvSpPr>
        <p:spPr>
          <a:xfrm>
            <a:off x="1460089" y="2695215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859945-D21C-807C-3888-BD150AFCE3F2}"/>
              </a:ext>
            </a:extLst>
          </p:cNvPr>
          <p:cNvSpPr/>
          <p:nvPr/>
        </p:nvSpPr>
        <p:spPr>
          <a:xfrm>
            <a:off x="457200" y="1335327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01;g13440e4e2bd_0_86">
            <a:extLst>
              <a:ext uri="{FF2B5EF4-FFF2-40B4-BE49-F238E27FC236}">
                <a16:creationId xmlns:a16="http://schemas.microsoft.com/office/drawing/2014/main" id="{28D9C67A-6DD1-6DAD-54EA-6278DEF1C4DF}"/>
              </a:ext>
            </a:extLst>
          </p:cNvPr>
          <p:cNvSpPr/>
          <p:nvPr/>
        </p:nvSpPr>
        <p:spPr>
          <a:xfrm>
            <a:off x="961135" y="3336444"/>
            <a:ext cx="9478621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73152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Design a closed-loop service to automate UPF offloading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60EFCD-A710-B9C9-DFF3-18CFF14E7522}"/>
              </a:ext>
            </a:extLst>
          </p:cNvPr>
          <p:cNvSpPr/>
          <p:nvPr/>
        </p:nvSpPr>
        <p:spPr>
          <a:xfrm>
            <a:off x="455170" y="3366555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37338E0-E0CE-901A-2440-BFA5E1C1133A}"/>
              </a:ext>
            </a:extLst>
          </p:cNvPr>
          <p:cNvSpPr/>
          <p:nvPr/>
        </p:nvSpPr>
        <p:spPr>
          <a:xfrm>
            <a:off x="884411" y="2509807"/>
            <a:ext cx="351776" cy="224769"/>
          </a:xfrm>
          <a:prstGeom prst="downArrow">
            <a:avLst>
              <a:gd name="adj1" fmla="val 50000"/>
              <a:gd name="adj2" fmla="val 3100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01;g13440e4e2bd_0_86">
            <a:extLst>
              <a:ext uri="{FF2B5EF4-FFF2-40B4-BE49-F238E27FC236}">
                <a16:creationId xmlns:a16="http://schemas.microsoft.com/office/drawing/2014/main" id="{ED16F36C-149C-03EE-71B3-B125B291A415}"/>
              </a:ext>
            </a:extLst>
          </p:cNvPr>
          <p:cNvSpPr/>
          <p:nvPr/>
        </p:nvSpPr>
        <p:spPr>
          <a:xfrm>
            <a:off x="2721043" y="4047886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Monitor events coming from 5GC (e.g., slice requests)</a:t>
            </a: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78013489-2A8C-D92B-765D-EE1DF414B3D9}"/>
              </a:ext>
            </a:extLst>
          </p:cNvPr>
          <p:cNvSpPr/>
          <p:nvPr/>
        </p:nvSpPr>
        <p:spPr>
          <a:xfrm>
            <a:off x="1460089" y="4111526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F9BCFC-4729-48ED-F521-7F32A4209E36}"/>
              </a:ext>
            </a:extLst>
          </p:cNvPr>
          <p:cNvSpPr/>
          <p:nvPr/>
        </p:nvSpPr>
        <p:spPr>
          <a:xfrm>
            <a:off x="961135" y="4047886"/>
            <a:ext cx="198330" cy="101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364E45D1-F706-286D-973E-A6A93C46C3CB}"/>
              </a:ext>
            </a:extLst>
          </p:cNvPr>
          <p:cNvSpPr/>
          <p:nvPr/>
        </p:nvSpPr>
        <p:spPr>
          <a:xfrm>
            <a:off x="884411" y="4195727"/>
            <a:ext cx="351776" cy="224769"/>
          </a:xfrm>
          <a:prstGeom prst="downArrow">
            <a:avLst>
              <a:gd name="adj1" fmla="val 50000"/>
              <a:gd name="adj2" fmla="val 3100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201;g13440e4e2bd_0_86">
            <a:extLst>
              <a:ext uri="{FF2B5EF4-FFF2-40B4-BE49-F238E27FC236}">
                <a16:creationId xmlns:a16="http://schemas.microsoft.com/office/drawing/2014/main" id="{09D9D95E-20E9-298A-0939-DB94711BAF07}"/>
              </a:ext>
            </a:extLst>
          </p:cNvPr>
          <p:cNvSpPr/>
          <p:nvPr/>
        </p:nvSpPr>
        <p:spPr>
          <a:xfrm>
            <a:off x="2721042" y="4681870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Act by instructing TFS to deploy P4-accelerated UPFs</a:t>
            </a:r>
          </a:p>
        </p:txBody>
      </p:sp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BE07F26A-2142-AD50-63A8-54C46B6571FA}"/>
              </a:ext>
            </a:extLst>
          </p:cNvPr>
          <p:cNvSpPr/>
          <p:nvPr/>
        </p:nvSpPr>
        <p:spPr>
          <a:xfrm>
            <a:off x="1460089" y="4745510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EEDF677-6F4B-4B68-C4F7-A79E91213795}"/>
              </a:ext>
            </a:extLst>
          </p:cNvPr>
          <p:cNvSpPr/>
          <p:nvPr/>
        </p:nvSpPr>
        <p:spPr>
          <a:xfrm>
            <a:off x="884411" y="4560102"/>
            <a:ext cx="351776" cy="224769"/>
          </a:xfrm>
          <a:prstGeom prst="downArrow">
            <a:avLst>
              <a:gd name="adj1" fmla="val 50000"/>
              <a:gd name="adj2" fmla="val 3100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201;g13440e4e2bd_0_86">
            <a:extLst>
              <a:ext uri="{FF2B5EF4-FFF2-40B4-BE49-F238E27FC236}">
                <a16:creationId xmlns:a16="http://schemas.microsoft.com/office/drawing/2014/main" id="{A4C76654-2CE9-2F83-7746-E4AD1ED20E4F}"/>
              </a:ext>
            </a:extLst>
          </p:cNvPr>
          <p:cNvSpPr/>
          <p:nvPr/>
        </p:nvSpPr>
        <p:spPr>
          <a:xfrm>
            <a:off x="961135" y="5367673"/>
            <a:ext cx="9478621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73152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Ensure that legacy and offloaded UPFs can co-exist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D23E24-9E16-D461-4C1C-DD75954C2EBF}"/>
              </a:ext>
            </a:extLst>
          </p:cNvPr>
          <p:cNvSpPr/>
          <p:nvPr/>
        </p:nvSpPr>
        <p:spPr>
          <a:xfrm>
            <a:off x="455170" y="5397784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201;g13440e4e2bd_0_86">
            <a:extLst>
              <a:ext uri="{FF2B5EF4-FFF2-40B4-BE49-F238E27FC236}">
                <a16:creationId xmlns:a16="http://schemas.microsoft.com/office/drawing/2014/main" id="{660829E0-D945-D2D4-AC4E-622EED089B3E}"/>
              </a:ext>
            </a:extLst>
          </p:cNvPr>
          <p:cNvSpPr/>
          <p:nvPr/>
        </p:nvSpPr>
        <p:spPr>
          <a:xfrm>
            <a:off x="2721043" y="6016744"/>
            <a:ext cx="7720743" cy="3821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Integrate both with an end-to-end open-source 5G (OAI)</a:t>
            </a:r>
          </a:p>
        </p:txBody>
      </p: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43BA4511-CFE8-94BE-3168-1FACF833F40D}"/>
              </a:ext>
            </a:extLst>
          </p:cNvPr>
          <p:cNvSpPr/>
          <p:nvPr/>
        </p:nvSpPr>
        <p:spPr>
          <a:xfrm>
            <a:off x="1460089" y="6080384"/>
            <a:ext cx="1035485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1618AB-E9D1-A830-3531-4ECE8F32E0FF}"/>
              </a:ext>
            </a:extLst>
          </p:cNvPr>
          <p:cNvSpPr/>
          <p:nvPr/>
        </p:nvSpPr>
        <p:spPr>
          <a:xfrm>
            <a:off x="961135" y="5976041"/>
            <a:ext cx="198330" cy="5209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8529D0C3-C526-F9AB-76FA-7DB04ABE4D92}"/>
              </a:ext>
            </a:extLst>
          </p:cNvPr>
          <p:cNvSpPr/>
          <p:nvPr/>
        </p:nvSpPr>
        <p:spPr>
          <a:xfrm>
            <a:off x="884411" y="6123882"/>
            <a:ext cx="351776" cy="224769"/>
          </a:xfrm>
          <a:prstGeom prst="downArrow">
            <a:avLst>
              <a:gd name="adj1" fmla="val 50000"/>
              <a:gd name="adj2" fmla="val 3100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9714D-7BA4-2F33-B44C-DEED640E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04CCEA73-82D9-9BFE-0792-158CF4C3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Introduce a Gold-class UE</a:t>
            </a:r>
          </a:p>
        </p:txBody>
      </p:sp>
      <p:sp>
        <p:nvSpPr>
          <p:cNvPr id="65" name="Contenidor de número de diapositiva 5">
            <a:extLst>
              <a:ext uri="{FF2B5EF4-FFF2-40B4-BE49-F238E27FC236}">
                <a16:creationId xmlns:a16="http://schemas.microsoft.com/office/drawing/2014/main" id="{343CFBF6-4565-F8FF-ED31-BCACEB33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565" y="6374290"/>
            <a:ext cx="360000" cy="360000"/>
          </a:xfrm>
        </p:spPr>
        <p:txBody>
          <a:bodyPr/>
          <a:lstStyle/>
          <a:p>
            <a:fld id="{92B97F79-DD13-4C29-AE35-333FE77EE811}" type="slidenum">
              <a:rPr lang="en-US" smtClean="0"/>
              <a:t>60</a:t>
            </a:fld>
            <a:endParaRPr lang="en-US"/>
          </a:p>
        </p:txBody>
      </p:sp>
      <p:pic>
        <p:nvPicPr>
          <p:cNvPr id="2" name="Picture 4" descr="REC video icon in flat style. 24367741 Vector Art at Vecteezy">
            <a:extLst>
              <a:ext uri="{FF2B5EF4-FFF2-40B4-BE49-F238E27FC236}">
                <a16:creationId xmlns:a16="http://schemas.microsoft.com/office/drawing/2014/main" id="{3F753486-8EAD-2863-F1D2-37537AA33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11853" r="5259" b="8563"/>
          <a:stretch>
            <a:fillRect/>
          </a:stretch>
        </p:blipFill>
        <p:spPr bwMode="auto">
          <a:xfrm>
            <a:off x="3584127" y="3219189"/>
            <a:ext cx="893844" cy="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emo video icon set demo video room conference board vector symbol in a  black filled and outlined style business product demo video website sign |  Premium Vector">
            <a:extLst>
              <a:ext uri="{FF2B5EF4-FFF2-40B4-BE49-F238E27FC236}">
                <a16:creationId xmlns:a16="http://schemas.microsoft.com/office/drawing/2014/main" id="{422D5D7C-C259-222D-6F44-DEFE5CE2D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31887" r="21646" b="32126"/>
          <a:stretch>
            <a:fillRect/>
          </a:stretch>
        </p:blipFill>
        <p:spPr bwMode="auto">
          <a:xfrm>
            <a:off x="4742688" y="2661216"/>
            <a:ext cx="2133600" cy="1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53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9E972-8459-F863-F562-AAFAAAFE6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29B99FA0-CA6E-184F-2662-D238910B9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05C5781-6D54-A60A-2CD3-584118D7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3302758"/>
            <a:ext cx="8079258" cy="1235453"/>
          </a:xfrm>
        </p:spPr>
        <p:txBody>
          <a:bodyPr/>
          <a:lstStyle/>
          <a:p>
            <a:pPr algn="r"/>
            <a:r>
              <a:rPr lang="en-US"/>
              <a:t>Team behind the PoC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92C2D9-7037-D57B-E8C7-B55A98B69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1" y="4704969"/>
            <a:ext cx="8079258" cy="78143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85F6-5524-3319-AC24-8A0BCB36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15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FFA6-E035-0598-17BE-22E12A2F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E0AACBD1-B00B-A4E8-1C43-0B756DFA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Contributors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FBFCF5B-D090-DF2F-3F6F-29B55987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62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D7198-648A-DEFE-40D3-41E4A49751A8}"/>
              </a:ext>
            </a:extLst>
          </p:cNvPr>
          <p:cNvSpPr txBox="1"/>
          <p:nvPr/>
        </p:nvSpPr>
        <p:spPr>
          <a:xfrm>
            <a:off x="3597093" y="2631690"/>
            <a:ext cx="2077436" cy="1645920"/>
          </a:xfrm>
          <a:prstGeom prst="snip2SameRect">
            <a:avLst>
              <a:gd name="adj1" fmla="val 1419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01047-969B-E44F-A630-703C86C92ACA}"/>
              </a:ext>
            </a:extLst>
          </p:cNvPr>
          <p:cNvSpPr/>
          <p:nvPr/>
        </p:nvSpPr>
        <p:spPr>
          <a:xfrm>
            <a:off x="3597093" y="4288240"/>
            <a:ext cx="2077436" cy="4347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Georgios P. Katsikas</a:t>
            </a:r>
            <a:b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NSS</a:t>
            </a: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Technical Leader</a:t>
            </a:r>
          </a:p>
        </p:txBody>
      </p:sp>
      <p:pic>
        <p:nvPicPr>
          <p:cNvPr id="10" name="Picture 9" descr="A picture containing person, person, suit, blue&#10;&#10;Description automatically generated">
            <a:extLst>
              <a:ext uri="{FF2B5EF4-FFF2-40B4-BE49-F238E27FC236}">
                <a16:creationId xmlns:a16="http://schemas.microsoft.com/office/drawing/2014/main" id="{B5A186B5-F882-BED1-1AC5-04D324637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21432" r="24575"/>
          <a:stretch/>
        </p:blipFill>
        <p:spPr>
          <a:xfrm>
            <a:off x="3788002" y="2761170"/>
            <a:ext cx="1695618" cy="1436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CDD275-A429-9226-C0FA-BE0AC0E3497D}"/>
              </a:ext>
            </a:extLst>
          </p:cNvPr>
          <p:cNvSpPr txBox="1"/>
          <p:nvPr/>
        </p:nvSpPr>
        <p:spPr>
          <a:xfrm>
            <a:off x="6958133" y="2631690"/>
            <a:ext cx="2077436" cy="1645920"/>
          </a:xfrm>
          <a:prstGeom prst="snip2SameRect">
            <a:avLst>
              <a:gd name="adj1" fmla="val 1419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19F34-7059-0AE8-6FAD-D625980E9840}"/>
              </a:ext>
            </a:extLst>
          </p:cNvPr>
          <p:cNvSpPr/>
          <p:nvPr/>
        </p:nvSpPr>
        <p:spPr>
          <a:xfrm>
            <a:off x="6958133" y="4288240"/>
            <a:ext cx="2077436" cy="4347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Kostis </a:t>
            </a:r>
            <a:r>
              <a:rPr kumimoji="0" lang="en-US" sz="15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Trantzas</a:t>
            </a:r>
            <a:b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ETSI OSL TSC Chair</a:t>
            </a:r>
          </a:p>
        </p:txBody>
      </p:sp>
      <p:pic>
        <p:nvPicPr>
          <p:cNvPr id="21" name="Εικόνα 18">
            <a:extLst>
              <a:ext uri="{FF2B5EF4-FFF2-40B4-BE49-F238E27FC236}">
                <a16:creationId xmlns:a16="http://schemas.microsoft.com/office/drawing/2014/main" id="{372E1726-6B2F-FE4F-48A2-FC1372A4C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62" y="1801820"/>
            <a:ext cx="1978010" cy="717859"/>
          </a:xfrm>
          <a:prstGeom prst="rect">
            <a:avLst/>
          </a:prstGeom>
        </p:spPr>
      </p:pic>
      <p:pic>
        <p:nvPicPr>
          <p:cNvPr id="23" name="Εικόνα 5" descr="Εικόνα που περιέχει ανθρώπινο πρόσωπο, άτομο, ανθρώπινη γενειάδα, άνδρα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2325736-1F4C-DE5A-728B-C51AC04F2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981" y="2720603"/>
            <a:ext cx="1172441" cy="1517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6C41D3-5D65-B562-B781-A3BEF2824536}"/>
              </a:ext>
            </a:extLst>
          </p:cNvPr>
          <p:cNvSpPr txBox="1"/>
          <p:nvPr/>
        </p:nvSpPr>
        <p:spPr>
          <a:xfrm>
            <a:off x="1208419" y="2631690"/>
            <a:ext cx="2077436" cy="1645920"/>
          </a:xfrm>
          <a:prstGeom prst="snip2SameRect">
            <a:avLst>
              <a:gd name="adj1" fmla="val 1419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D9FDD5-82DC-402C-1244-6AF1D0BC0753}"/>
              </a:ext>
            </a:extLst>
          </p:cNvPr>
          <p:cNvSpPr/>
          <p:nvPr/>
        </p:nvSpPr>
        <p:spPr>
          <a:xfrm>
            <a:off x="1208419" y="4288240"/>
            <a:ext cx="2077436" cy="4347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Apostolos Prassas</a:t>
            </a:r>
            <a:b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NSS TM + Soft. Engineer</a:t>
            </a:r>
          </a:p>
        </p:txBody>
      </p:sp>
      <p:pic>
        <p:nvPicPr>
          <p:cNvPr id="18" name="Picture 17" descr="A person with a beard&#10;&#10;AI-generated content may be incorrect.">
            <a:extLst>
              <a:ext uri="{FF2B5EF4-FFF2-40B4-BE49-F238E27FC236}">
                <a16:creationId xmlns:a16="http://schemas.microsoft.com/office/drawing/2014/main" id="{C850C673-D8DE-0901-4ADD-496481F6C9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143"/>
          <a:stretch/>
        </p:blipFill>
        <p:spPr>
          <a:xfrm>
            <a:off x="1598852" y="2763028"/>
            <a:ext cx="1296569" cy="14349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0B18BA-84F0-BAC8-CF09-3176D7A2D98E}"/>
              </a:ext>
            </a:extLst>
          </p:cNvPr>
          <p:cNvSpPr txBox="1"/>
          <p:nvPr/>
        </p:nvSpPr>
        <p:spPr>
          <a:xfrm>
            <a:off x="9280455" y="2631690"/>
            <a:ext cx="2077436" cy="1645920"/>
          </a:xfrm>
          <a:prstGeom prst="snip2SameRect">
            <a:avLst>
              <a:gd name="adj1" fmla="val 1419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834AF3-9985-1FDD-E0F2-C7F23401BCE2}"/>
              </a:ext>
            </a:extLst>
          </p:cNvPr>
          <p:cNvSpPr/>
          <p:nvPr/>
        </p:nvSpPr>
        <p:spPr>
          <a:xfrm>
            <a:off x="9280455" y="4288240"/>
            <a:ext cx="2077436" cy="4347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Christos </a:t>
            </a:r>
            <a:r>
              <a:rPr kumimoji="0" lang="en-US" sz="1500" b="1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Tranoris</a:t>
            </a:r>
            <a:b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ETSI OSL </a:t>
            </a:r>
            <a:r>
              <a:rPr lang="en-US" sz="1500" kern="0">
                <a:solidFill>
                  <a:schemeClr val="tx1"/>
                </a:solidFill>
                <a:latin typeface="Trebuchet MS" panose="020B0603020202020204"/>
              </a:rPr>
              <a:t>LG</a:t>
            </a: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Chair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DC766-6944-BE9D-B795-E2DC424B2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29" y="1844881"/>
            <a:ext cx="2543104" cy="520996"/>
          </a:xfrm>
          <a:prstGeom prst="rect">
            <a:avLst/>
          </a:prstGeom>
        </p:spPr>
      </p:pic>
      <p:pic>
        <p:nvPicPr>
          <p:cNvPr id="1026" name="Picture 2" descr="Christos Tranoris - Researcher, Univ. of Patras, Greece - PNET Tech.  Director | LinkedIn">
            <a:extLst>
              <a:ext uri="{FF2B5EF4-FFF2-40B4-BE49-F238E27FC236}">
                <a16:creationId xmlns:a16="http://schemas.microsoft.com/office/drawing/2014/main" id="{BB30902B-9FA3-E2DE-9784-736132DA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203" y="2720603"/>
            <a:ext cx="1517939" cy="15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12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D0361-9566-0B9D-9148-F2AAD8EF4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id="{BC70E2E2-A078-81C3-D4E0-FA644AFA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701D790-5C9B-45D7-661A-94AE1895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5" name="Picture 4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B1216F07-6630-DBFC-A7C9-10053DAF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9" y="2587627"/>
            <a:ext cx="1157672" cy="897005"/>
          </a:xfrm>
          <a:prstGeom prst="rect">
            <a:avLst/>
          </a:prstGeom>
        </p:spPr>
      </p:pic>
      <p:sp>
        <p:nvSpPr>
          <p:cNvPr id="2" name="Google Shape;201;g13440e4e2bd_0_86">
            <a:extLst>
              <a:ext uri="{FF2B5EF4-FFF2-40B4-BE49-F238E27FC236}">
                <a16:creationId xmlns:a16="http://schemas.microsoft.com/office/drawing/2014/main" id="{8581DC67-0880-4AFF-94C6-E0AEEA3D1463}"/>
              </a:ext>
            </a:extLst>
          </p:cNvPr>
          <p:cNvSpPr/>
          <p:nvPr/>
        </p:nvSpPr>
        <p:spPr>
          <a:xfrm>
            <a:off x="1696995" y="1554310"/>
            <a:ext cx="8733545" cy="520997"/>
          </a:xfrm>
          <a:prstGeom prst="rect">
            <a:avLst/>
          </a:prstGeom>
          <a:noFill/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US" sz="2400" b="1" ker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EU-funded Research and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8985D-E135-ADF2-96E5-C8183408021F}"/>
              </a:ext>
            </a:extLst>
          </p:cNvPr>
          <p:cNvSpPr txBox="1"/>
          <p:nvPr/>
        </p:nvSpPr>
        <p:spPr>
          <a:xfrm>
            <a:off x="1598141" y="2851463"/>
            <a:ext cx="883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 Medium" panose="02000000000000000000" pitchFamily="2" charset="0"/>
                <a:cs typeface="Roboto"/>
              </a:rPr>
              <a:t>HORIZON-JU-SNS-2022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 Medium" panose="02000000000000000000" pitchFamily="2" charset="0"/>
                <a:cs typeface="Roboto"/>
              </a:rPr>
              <a:t>ACROSS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 Medium" panose="02000000000000000000" pitchFamily="2" charset="0"/>
                <a:cs typeface="Roboto"/>
              </a:rPr>
              <a:t> project with grant agreement number 101097122</a:t>
            </a:r>
          </a:p>
        </p:txBody>
      </p:sp>
      <p:pic>
        <p:nvPicPr>
          <p:cNvPr id="1026" name="Picture 2" descr="European union logo Vector illustration EU flag icon with ...">
            <a:extLst>
              <a:ext uri="{FF2B5EF4-FFF2-40B4-BE49-F238E27FC236}">
                <a16:creationId xmlns:a16="http://schemas.microsoft.com/office/drawing/2014/main" id="{9E38B98D-7FEF-F2B0-BA48-EC1FD1033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t="14252" r="14425" b="14390"/>
          <a:stretch/>
        </p:blipFill>
        <p:spPr bwMode="auto">
          <a:xfrm>
            <a:off x="603335" y="1474998"/>
            <a:ext cx="677648" cy="6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D5E052-97D4-83A0-62C3-340223780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4" y="4286099"/>
            <a:ext cx="1593146" cy="1593146"/>
          </a:xfrm>
          <a:prstGeom prst="rect">
            <a:avLst/>
          </a:prstGeom>
        </p:spPr>
      </p:pic>
      <p:sp>
        <p:nvSpPr>
          <p:cNvPr id="8" name="Google Shape;201;g13440e4e2bd_0_86">
            <a:extLst>
              <a:ext uri="{FF2B5EF4-FFF2-40B4-BE49-F238E27FC236}">
                <a16:creationId xmlns:a16="http://schemas.microsoft.com/office/drawing/2014/main" id="{BA4A4681-522F-2B42-1503-5DDBBCDE030B}"/>
              </a:ext>
            </a:extLst>
          </p:cNvPr>
          <p:cNvSpPr/>
          <p:nvPr/>
        </p:nvSpPr>
        <p:spPr>
          <a:xfrm>
            <a:off x="4426840" y="3736452"/>
            <a:ext cx="3175000" cy="520997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45720" tIns="45700" rIns="45720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400" b="1" ker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Check our demo out!</a:t>
            </a:r>
          </a:p>
        </p:txBody>
      </p:sp>
    </p:spTree>
    <p:extLst>
      <p:ext uri="{BB962C8B-B14F-4D97-AF65-F5344CB8AC3E}">
        <p14:creationId xmlns:p14="http://schemas.microsoft.com/office/powerpoint/2010/main" val="1442941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BF35B2-A0F0-4DEE-BDB3-253FEF7419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3764" y="4704575"/>
            <a:ext cx="5089970" cy="1773746"/>
          </a:xfrm>
        </p:spPr>
        <p:txBody>
          <a:bodyPr/>
          <a:lstStyle/>
          <a:p>
            <a:pPr algn="ctr"/>
            <a:r>
              <a:rPr lang="en-US"/>
              <a:t>Thank You!</a:t>
            </a:r>
            <a:br>
              <a:rPr lang="en-US"/>
            </a:br>
            <a:r>
              <a:rPr lang="en-US" sz="2000"/>
              <a:t>TFSsupport@etsi.org</a:t>
            </a:r>
            <a:endParaRPr lang="en-US"/>
          </a:p>
        </p:txBody>
      </p:sp>
      <p:pic>
        <p:nvPicPr>
          <p:cNvPr id="4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0EDB76D9-CC23-4F78-91A9-65702C95D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BDE9C4-5996-5B68-6489-9ABE2AFFBDE9}"/>
              </a:ext>
            </a:extLst>
          </p:cNvPr>
          <p:cNvSpPr txBox="1"/>
          <p:nvPr/>
        </p:nvSpPr>
        <p:spPr>
          <a:xfrm>
            <a:off x="9412979" y="2441398"/>
            <a:ext cx="2077436" cy="1645920"/>
          </a:xfrm>
          <a:prstGeom prst="snip2SameRect">
            <a:avLst>
              <a:gd name="adj1" fmla="val 1419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B4BFE-6B7A-0DE0-3F56-EA7DEDC9790B}"/>
              </a:ext>
            </a:extLst>
          </p:cNvPr>
          <p:cNvSpPr/>
          <p:nvPr/>
        </p:nvSpPr>
        <p:spPr>
          <a:xfrm>
            <a:off x="9412979" y="4087318"/>
            <a:ext cx="2077436" cy="9251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Georgios P. Katsikas</a:t>
            </a:r>
            <a:b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NSS Technical Leader</a:t>
            </a:r>
            <a:b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ETSI TFS TSC member</a:t>
            </a:r>
            <a:br>
              <a:rPr lang="en-US" sz="1500" kern="0">
                <a:solidFill>
                  <a:schemeClr val="tx1"/>
                </a:solidFill>
                <a:latin typeface="Trebuchet MS" panose="020B0603020202020204"/>
              </a:rPr>
            </a:br>
            <a:r>
              <a:rPr lang="en-US" sz="1500" kern="0">
                <a:solidFill>
                  <a:schemeClr val="tx1"/>
                </a:solidFill>
                <a:latin typeface="Trebuchet MS" panose="020B0603020202020204"/>
              </a:rPr>
              <a:t>ETSI OSL TSC member</a:t>
            </a:r>
            <a:endParaRPr kumimoji="0" lang="en-US" sz="15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person, person, suit, blue&#10;&#10;Description automatically generated">
            <a:extLst>
              <a:ext uri="{FF2B5EF4-FFF2-40B4-BE49-F238E27FC236}">
                <a16:creationId xmlns:a16="http://schemas.microsoft.com/office/drawing/2014/main" id="{1254DE10-2ACF-1AE5-A05E-5E0F418072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21432" r="24575"/>
          <a:stretch/>
        </p:blipFill>
        <p:spPr>
          <a:xfrm>
            <a:off x="9603888" y="2570878"/>
            <a:ext cx="1695618" cy="1436806"/>
          </a:xfrm>
          <a:prstGeom prst="rect">
            <a:avLst/>
          </a:prstGeom>
        </p:spPr>
      </p:pic>
      <p:sp>
        <p:nvSpPr>
          <p:cNvPr id="7" name="Google Shape;289;g21a3bce6b44_0_164">
            <a:extLst>
              <a:ext uri="{FF2B5EF4-FFF2-40B4-BE49-F238E27FC236}">
                <a16:creationId xmlns:a16="http://schemas.microsoft.com/office/drawing/2014/main" id="{F9F6EC57-A2D5-6E1F-C5CD-33D769789639}"/>
              </a:ext>
            </a:extLst>
          </p:cNvPr>
          <p:cNvSpPr txBox="1"/>
          <p:nvPr/>
        </p:nvSpPr>
        <p:spPr>
          <a:xfrm>
            <a:off x="9026021" y="4918855"/>
            <a:ext cx="29581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gkatsikas</a:t>
            </a:r>
            <a:r>
              <a:rPr lang="en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at </a:t>
            </a:r>
            <a:r>
              <a:rPr lang="en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ubitech</a:t>
            </a:r>
            <a:r>
              <a:rPr lang="en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dot </a:t>
            </a:r>
            <a:r>
              <a:rPr lang="en" b="1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</a:t>
            </a:r>
            <a:endParaRPr b="1" ker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F771A-9A62-2B12-B2B4-436D71378309}"/>
              </a:ext>
            </a:extLst>
          </p:cNvPr>
          <p:cNvSpPr txBox="1"/>
          <p:nvPr/>
        </p:nvSpPr>
        <p:spPr>
          <a:xfrm>
            <a:off x="7175069" y="2441398"/>
            <a:ext cx="2077436" cy="1645920"/>
          </a:xfrm>
          <a:prstGeom prst="snip2SameRect">
            <a:avLst>
              <a:gd name="adj1" fmla="val 1419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BD134-6C81-3658-43B9-BB43AE26A875}"/>
              </a:ext>
            </a:extLst>
          </p:cNvPr>
          <p:cNvSpPr/>
          <p:nvPr/>
        </p:nvSpPr>
        <p:spPr>
          <a:xfrm>
            <a:off x="7175069" y="4097947"/>
            <a:ext cx="2077436" cy="9145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Apostolos Prassas</a:t>
            </a:r>
            <a:b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NSS TM</a:t>
            </a:r>
            <a:br>
              <a:rPr kumimoji="0" lang="el-GR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5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Soft. Engineer</a:t>
            </a:r>
          </a:p>
        </p:txBody>
      </p:sp>
      <p:pic>
        <p:nvPicPr>
          <p:cNvPr id="10" name="Picture 9" descr="A person with a beard&#10;&#10;AI-generated content may be incorrect.">
            <a:extLst>
              <a:ext uri="{FF2B5EF4-FFF2-40B4-BE49-F238E27FC236}">
                <a16:creationId xmlns:a16="http://schemas.microsoft.com/office/drawing/2014/main" id="{5D38C15D-33BF-3A4F-5ABD-B8AB73A6D9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43"/>
          <a:stretch/>
        </p:blipFill>
        <p:spPr>
          <a:xfrm>
            <a:off x="7565502" y="2572736"/>
            <a:ext cx="1296569" cy="14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6996D-28A4-F80C-E009-4194BF197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64FBFA0B-12A2-1EB1-D097-AB2B4FFA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607E8D1-4C13-E709-54C5-DB929218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801" y="3302758"/>
            <a:ext cx="5670058" cy="1235453"/>
          </a:xfrm>
        </p:spPr>
        <p:txBody>
          <a:bodyPr/>
          <a:lstStyle/>
          <a:p>
            <a:pPr algn="r"/>
            <a:r>
              <a:rPr lang="en-US"/>
              <a:t>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75BDC-8F67-0C46-7FA1-C76C8FD3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BB2C5-EFA3-43CE-2D0C-1B9683A41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rrow: Right 52">
            <a:extLst>
              <a:ext uri="{FF2B5EF4-FFF2-40B4-BE49-F238E27FC236}">
                <a16:creationId xmlns:a16="http://schemas.microsoft.com/office/drawing/2014/main" id="{645422C9-8521-C294-AA11-8C605F90D2DA}"/>
              </a:ext>
            </a:extLst>
          </p:cNvPr>
          <p:cNvSpPr/>
          <p:nvPr/>
        </p:nvSpPr>
        <p:spPr>
          <a:xfrm rot="5400000">
            <a:off x="-1350135" y="3361648"/>
            <a:ext cx="4056165" cy="407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ol 6">
            <a:extLst>
              <a:ext uri="{FF2B5EF4-FFF2-40B4-BE49-F238E27FC236}">
                <a16:creationId xmlns:a16="http://schemas.microsoft.com/office/drawing/2014/main" id="{2075BCA4-3505-60A6-4704-0659C525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2DE8193-6F20-DDB2-DC22-35D968EB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Google Shape;201;g13440e4e2bd_0_86">
            <a:extLst>
              <a:ext uri="{FF2B5EF4-FFF2-40B4-BE49-F238E27FC236}">
                <a16:creationId xmlns:a16="http://schemas.microsoft.com/office/drawing/2014/main" id="{60678C17-6C58-7819-CC30-2A4570E82621}"/>
              </a:ext>
            </a:extLst>
          </p:cNvPr>
          <p:cNvSpPr/>
          <p:nvPr/>
        </p:nvSpPr>
        <p:spPr>
          <a:xfrm>
            <a:off x="963165" y="1402582"/>
            <a:ext cx="8587235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73152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Hide the complexity of a P4-based UPF from the end user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5483E-CC65-FA01-8C64-7F9E7D04B56A}"/>
              </a:ext>
            </a:extLst>
          </p:cNvPr>
          <p:cNvSpPr/>
          <p:nvPr/>
        </p:nvSpPr>
        <p:spPr>
          <a:xfrm>
            <a:off x="457200" y="1432693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BD5F17-041F-3C40-B022-2065BB89320B}"/>
              </a:ext>
            </a:extLst>
          </p:cNvPr>
          <p:cNvSpPr/>
          <p:nvPr/>
        </p:nvSpPr>
        <p:spPr>
          <a:xfrm>
            <a:off x="10624627" y="1367735"/>
            <a:ext cx="1435608" cy="429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58" descr="ETSI Software Development Group for OpenSlice - SDG OSL">
            <a:extLst>
              <a:ext uri="{FF2B5EF4-FFF2-40B4-BE49-F238E27FC236}">
                <a16:creationId xmlns:a16="http://schemas.microsoft.com/office/drawing/2014/main" id="{DBA6A793-06E0-1424-13AA-9A29DAF18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3"/>
          <a:stretch/>
        </p:blipFill>
        <p:spPr bwMode="auto">
          <a:xfrm>
            <a:off x="11105044" y="2135390"/>
            <a:ext cx="471061" cy="4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CE3AB7F-FFDE-F355-B502-16CD924AE1BC}"/>
              </a:ext>
            </a:extLst>
          </p:cNvPr>
          <p:cNvSpPr/>
          <p:nvPr/>
        </p:nvSpPr>
        <p:spPr>
          <a:xfrm>
            <a:off x="10644232" y="2070454"/>
            <a:ext cx="1392685" cy="58367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4" name="Tera Flow SDN Logo" descr="Image TeraFlow SDN Logo">
            <a:extLst>
              <a:ext uri="{FF2B5EF4-FFF2-40B4-BE49-F238E27FC236}">
                <a16:creationId xmlns:a16="http://schemas.microsoft.com/office/drawing/2014/main" id="{B4389C50-5550-66E1-5B19-AF51F964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7778"/>
          <a:stretch>
            <a:fillRect/>
          </a:stretch>
        </p:blipFill>
        <p:spPr>
          <a:xfrm>
            <a:off x="11100637" y="3423514"/>
            <a:ext cx="479875" cy="495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6F2F68-93E6-CD69-6BE4-E3CA7A475731}"/>
              </a:ext>
            </a:extLst>
          </p:cNvPr>
          <p:cNvSpPr/>
          <p:nvPr/>
        </p:nvSpPr>
        <p:spPr>
          <a:xfrm>
            <a:off x="10644232" y="4701898"/>
            <a:ext cx="1392685" cy="9385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3D6B8B24-2685-752B-9894-531A93964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4892" r="8923" b="17816"/>
          <a:stretch/>
        </p:blipFill>
        <p:spPr bwMode="auto">
          <a:xfrm>
            <a:off x="11198028" y="4765115"/>
            <a:ext cx="285093" cy="2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ratum - Open Networking Foundation">
            <a:extLst>
              <a:ext uri="{FF2B5EF4-FFF2-40B4-BE49-F238E27FC236}">
                <a16:creationId xmlns:a16="http://schemas.microsoft.com/office/drawing/2014/main" id="{F2504C13-7007-B0E2-AC24-7612B2C3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41" y="5329650"/>
            <a:ext cx="893867" cy="2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DDA2B4-F8BB-A1F8-FB41-D3286EDB4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2154" y="5030242"/>
            <a:ext cx="1136841" cy="287257"/>
          </a:xfrm>
          <a:prstGeom prst="rect">
            <a:avLst/>
          </a:prstGeom>
        </p:spPr>
      </p:pic>
      <p:sp>
        <p:nvSpPr>
          <p:cNvPr id="17" name="Google Shape;451;p2">
            <a:extLst>
              <a:ext uri="{FF2B5EF4-FFF2-40B4-BE49-F238E27FC236}">
                <a16:creationId xmlns:a16="http://schemas.microsoft.com/office/drawing/2014/main" id="{E0390E15-1382-0772-C4F1-9F17812C0536}"/>
              </a:ext>
            </a:extLst>
          </p:cNvPr>
          <p:cNvSpPr/>
          <p:nvPr/>
        </p:nvSpPr>
        <p:spPr>
          <a:xfrm>
            <a:off x="11116320" y="4717988"/>
            <a:ext cx="448509" cy="316031"/>
          </a:xfrm>
          <a:prstGeom prst="roundRect">
            <a:avLst>
              <a:gd name="adj" fmla="val 5985"/>
            </a:avLst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UPF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39798F2-220F-AFED-170D-67883E815A0A}"/>
              </a:ext>
            </a:extLst>
          </p:cNvPr>
          <p:cNvSpPr/>
          <p:nvPr/>
        </p:nvSpPr>
        <p:spPr>
          <a:xfrm rot="5400000">
            <a:off x="11013166" y="1631267"/>
            <a:ext cx="654817" cy="15580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038957-51E8-1B8E-FCDF-68873CAFA0C8}"/>
              </a:ext>
            </a:extLst>
          </p:cNvPr>
          <p:cNvSpPr/>
          <p:nvPr/>
        </p:nvSpPr>
        <p:spPr>
          <a:xfrm>
            <a:off x="10644232" y="3385918"/>
            <a:ext cx="1392685" cy="58521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5BCD4E2-AD11-7C48-D8BD-449888908BE4}"/>
              </a:ext>
            </a:extLst>
          </p:cNvPr>
          <p:cNvSpPr/>
          <p:nvPr/>
        </p:nvSpPr>
        <p:spPr>
          <a:xfrm rot="5400000">
            <a:off x="11012794" y="2926803"/>
            <a:ext cx="655560" cy="15580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4ECE3A-E594-D61B-6C98-A3C9A395C1A6}"/>
              </a:ext>
            </a:extLst>
          </p:cNvPr>
          <p:cNvSpPr/>
          <p:nvPr/>
        </p:nvSpPr>
        <p:spPr>
          <a:xfrm rot="5400000">
            <a:off x="11011390" y="4258615"/>
            <a:ext cx="658368" cy="15580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201;g13440e4e2bd_0_86">
            <a:extLst>
              <a:ext uri="{FF2B5EF4-FFF2-40B4-BE49-F238E27FC236}">
                <a16:creationId xmlns:a16="http://schemas.microsoft.com/office/drawing/2014/main" id="{9BB471A2-DC77-FC1B-155A-6F0E4EC161DC}"/>
              </a:ext>
            </a:extLst>
          </p:cNvPr>
          <p:cNvSpPr/>
          <p:nvPr/>
        </p:nvSpPr>
        <p:spPr>
          <a:xfrm>
            <a:off x="10642070" y="4061482"/>
            <a:ext cx="1397009" cy="457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Low-level</a:t>
            </a:r>
            <a:b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P4 instructions</a:t>
            </a:r>
          </a:p>
        </p:txBody>
      </p:sp>
      <p:sp>
        <p:nvSpPr>
          <p:cNvPr id="19" name="Google Shape;201;g13440e4e2bd_0_86">
            <a:extLst>
              <a:ext uri="{FF2B5EF4-FFF2-40B4-BE49-F238E27FC236}">
                <a16:creationId xmlns:a16="http://schemas.microsoft.com/office/drawing/2014/main" id="{34DEA2E2-BFCD-FF57-FF88-57E5286A805C}"/>
              </a:ext>
            </a:extLst>
          </p:cNvPr>
          <p:cNvSpPr/>
          <p:nvPr/>
        </p:nvSpPr>
        <p:spPr>
          <a:xfrm>
            <a:off x="10642070" y="2734694"/>
            <a:ext cx="1397009" cy="457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UPF Connectivity Service</a:t>
            </a:r>
          </a:p>
        </p:txBody>
      </p:sp>
      <p:sp>
        <p:nvSpPr>
          <p:cNvPr id="24" name="Google Shape;201;g13440e4e2bd_0_86">
            <a:extLst>
              <a:ext uri="{FF2B5EF4-FFF2-40B4-BE49-F238E27FC236}">
                <a16:creationId xmlns:a16="http://schemas.microsoft.com/office/drawing/2014/main" id="{92FAC3A6-3F9E-852E-E826-DD665221EC20}"/>
              </a:ext>
            </a:extLst>
          </p:cNvPr>
          <p:cNvSpPr/>
          <p:nvPr/>
        </p:nvSpPr>
        <p:spPr>
          <a:xfrm>
            <a:off x="10644232" y="1443902"/>
            <a:ext cx="1392685" cy="457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High-level Service intent</a:t>
            </a: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985E84A3-27C0-058D-019C-1DB2E11578C9}"/>
              </a:ext>
            </a:extLst>
          </p:cNvPr>
          <p:cNvSpPr/>
          <p:nvPr/>
        </p:nvSpPr>
        <p:spPr>
          <a:xfrm>
            <a:off x="9690075" y="1545052"/>
            <a:ext cx="799110" cy="254899"/>
          </a:xfrm>
          <a:prstGeom prst="notch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201;g13440e4e2bd_0_86">
            <a:extLst>
              <a:ext uri="{FF2B5EF4-FFF2-40B4-BE49-F238E27FC236}">
                <a16:creationId xmlns:a16="http://schemas.microsoft.com/office/drawing/2014/main" id="{BA00D47B-74A7-7721-C895-C60BAE1A197E}"/>
              </a:ext>
            </a:extLst>
          </p:cNvPr>
          <p:cNvSpPr/>
          <p:nvPr/>
        </p:nvSpPr>
        <p:spPr>
          <a:xfrm>
            <a:off x="963165" y="2410800"/>
            <a:ext cx="8587235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73152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Pick the right tools to allow easy testing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1B63BE-CDAC-6D8B-274F-6A3CEA79F53B}"/>
              </a:ext>
            </a:extLst>
          </p:cNvPr>
          <p:cNvSpPr/>
          <p:nvPr/>
        </p:nvSpPr>
        <p:spPr>
          <a:xfrm>
            <a:off x="457200" y="2440911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" descr="OpenAirInterface – 5G software alliance for democratising wireless  innovation">
            <a:extLst>
              <a:ext uri="{FF2B5EF4-FFF2-40B4-BE49-F238E27FC236}">
                <a16:creationId xmlns:a16="http://schemas.microsoft.com/office/drawing/2014/main" id="{AC373867-64E7-2DAC-5FDE-CE66DD3E5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5"/>
          <a:stretch/>
        </p:blipFill>
        <p:spPr bwMode="auto">
          <a:xfrm>
            <a:off x="1328384" y="3507146"/>
            <a:ext cx="1215130" cy="4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71;p1">
            <a:extLst>
              <a:ext uri="{FF2B5EF4-FFF2-40B4-BE49-F238E27FC236}">
                <a16:creationId xmlns:a16="http://schemas.microsoft.com/office/drawing/2014/main" id="{40DC7F25-AE09-8D22-07A9-C117BD8C04AA}"/>
              </a:ext>
            </a:extLst>
          </p:cNvPr>
          <p:cNvSpPr txBox="1"/>
          <p:nvPr/>
        </p:nvSpPr>
        <p:spPr>
          <a:xfrm flipH="1">
            <a:off x="2999919" y="3508892"/>
            <a:ext cx="1373774" cy="48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SzPts val="3000"/>
              <a:buNone/>
              <a:defRPr sz="3900">
                <a:solidFill>
                  <a:schemeClr val="dk1"/>
                </a:solidFill>
              </a:defRPr>
            </a:lvl1pPr>
          </a:lstStyle>
          <a:p>
            <a:pPr algn="l"/>
            <a:r>
              <a:rPr lang="en-US" sz="34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gnbsim</a:t>
            </a:r>
            <a:endParaRPr lang="en-US" sz="3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9E3048A-36F4-03BB-A62C-5301F8C3D3BF}"/>
              </a:ext>
            </a:extLst>
          </p:cNvPr>
          <p:cNvSpPr/>
          <p:nvPr/>
        </p:nvSpPr>
        <p:spPr>
          <a:xfrm>
            <a:off x="4741933" y="3617566"/>
            <a:ext cx="1561763" cy="28527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71;p1">
            <a:extLst>
              <a:ext uri="{FF2B5EF4-FFF2-40B4-BE49-F238E27FC236}">
                <a16:creationId xmlns:a16="http://schemas.microsoft.com/office/drawing/2014/main" id="{9F8D1AAA-D129-A866-D027-B99C0366BA1A}"/>
              </a:ext>
            </a:extLst>
          </p:cNvPr>
          <p:cNvSpPr txBox="1"/>
          <p:nvPr/>
        </p:nvSpPr>
        <p:spPr>
          <a:xfrm flipH="1">
            <a:off x="4756969" y="3286190"/>
            <a:ext cx="1373774" cy="4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SzPts val="3000"/>
              <a:buNone/>
              <a:defRPr sz="3900">
                <a:solidFill>
                  <a:schemeClr val="dk1"/>
                </a:solidFill>
              </a:defRPr>
            </a:lvl1pPr>
          </a:lstStyle>
          <a:p>
            <a:pPr algn="ctr"/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emulates</a:t>
            </a:r>
          </a:p>
        </p:txBody>
      </p:sp>
      <p:sp>
        <p:nvSpPr>
          <p:cNvPr id="38" name="Google Shape;451;p2">
            <a:extLst>
              <a:ext uri="{FF2B5EF4-FFF2-40B4-BE49-F238E27FC236}">
                <a16:creationId xmlns:a16="http://schemas.microsoft.com/office/drawing/2014/main" id="{CFFF491D-C637-738E-AAF0-CBF163CE2784}"/>
              </a:ext>
            </a:extLst>
          </p:cNvPr>
          <p:cNvSpPr/>
          <p:nvPr/>
        </p:nvSpPr>
        <p:spPr>
          <a:xfrm>
            <a:off x="7527220" y="3411211"/>
            <a:ext cx="1586046" cy="604669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 gNB</a:t>
            </a:r>
            <a:endParaRPr kumimoji="0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4" descr="Stratum - Open Networking Foundation">
            <a:extLst>
              <a:ext uri="{FF2B5EF4-FFF2-40B4-BE49-F238E27FC236}">
                <a16:creationId xmlns:a16="http://schemas.microsoft.com/office/drawing/2014/main" id="{D07F507B-8BB4-CEFB-BAD9-6B7017C5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25" y="4270017"/>
            <a:ext cx="1205525" cy="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Google Shape;71;p1">
            <a:extLst>
              <a:ext uri="{FF2B5EF4-FFF2-40B4-BE49-F238E27FC236}">
                <a16:creationId xmlns:a16="http://schemas.microsoft.com/office/drawing/2014/main" id="{FBCC48D6-5962-3D94-8399-17738A91AE1C}"/>
              </a:ext>
            </a:extLst>
          </p:cNvPr>
          <p:cNvSpPr txBox="1"/>
          <p:nvPr/>
        </p:nvSpPr>
        <p:spPr>
          <a:xfrm flipH="1">
            <a:off x="2936190" y="4303683"/>
            <a:ext cx="1373774" cy="48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SzPts val="3000"/>
              <a:buNone/>
              <a:defRPr sz="3900">
                <a:solidFill>
                  <a:schemeClr val="dk1"/>
                </a:solidFill>
              </a:defRPr>
            </a:lvl1pPr>
          </a:lstStyle>
          <a:p>
            <a:pPr algn="l"/>
            <a:r>
              <a:rPr lang="en-US" sz="3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bmv2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63205AA-02B9-61F8-ACC4-7449338C49C9}"/>
              </a:ext>
            </a:extLst>
          </p:cNvPr>
          <p:cNvSpPr/>
          <p:nvPr/>
        </p:nvSpPr>
        <p:spPr>
          <a:xfrm>
            <a:off x="4741932" y="4461114"/>
            <a:ext cx="1561763" cy="19406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E317291-8070-F8A9-EBDF-72C6EA890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325" y="4938837"/>
            <a:ext cx="1267627" cy="320304"/>
          </a:xfrm>
          <a:prstGeom prst="rect">
            <a:avLst/>
          </a:prstGeom>
        </p:spPr>
      </p:pic>
      <p:sp>
        <p:nvSpPr>
          <p:cNvPr id="46" name="Plus Sign 45">
            <a:extLst>
              <a:ext uri="{FF2B5EF4-FFF2-40B4-BE49-F238E27FC236}">
                <a16:creationId xmlns:a16="http://schemas.microsoft.com/office/drawing/2014/main" id="{1CA52F5D-8389-0FF7-41E8-F1968951806A}"/>
              </a:ext>
            </a:extLst>
          </p:cNvPr>
          <p:cNvSpPr/>
          <p:nvPr/>
        </p:nvSpPr>
        <p:spPr>
          <a:xfrm>
            <a:off x="911221" y="4651768"/>
            <a:ext cx="476868" cy="468664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Google Shape;451;p2">
            <a:extLst>
              <a:ext uri="{FF2B5EF4-FFF2-40B4-BE49-F238E27FC236}">
                <a16:creationId xmlns:a16="http://schemas.microsoft.com/office/drawing/2014/main" id="{52CA3245-1A3B-15FD-F27F-75351EAB23A9}"/>
              </a:ext>
            </a:extLst>
          </p:cNvPr>
          <p:cNvSpPr/>
          <p:nvPr/>
        </p:nvSpPr>
        <p:spPr>
          <a:xfrm>
            <a:off x="7815057" y="4476493"/>
            <a:ext cx="1298209" cy="604669"/>
          </a:xfrm>
          <a:prstGeom prst="roundRect">
            <a:avLst>
              <a:gd name="adj" fmla="val 5985"/>
            </a:avLst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Tofino</a:t>
            </a:r>
            <a:endParaRPr kumimoji="0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ntel to Acquire Barefoot Networks for Ethernet Switch Silicon">
            <a:extLst>
              <a:ext uri="{FF2B5EF4-FFF2-40B4-BE49-F238E27FC236}">
                <a16:creationId xmlns:a16="http://schemas.microsoft.com/office/drawing/2014/main" id="{C348A8EE-8DB9-2347-695A-8E60959BB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9501" r="8238" b="21929"/>
          <a:stretch>
            <a:fillRect/>
          </a:stretch>
        </p:blipFill>
        <p:spPr bwMode="auto">
          <a:xfrm>
            <a:off x="6627497" y="4635658"/>
            <a:ext cx="1174735" cy="4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risoft LTE Call box Mini 5G 4G 3GPP compliant">
            <a:extLst>
              <a:ext uri="{FF2B5EF4-FFF2-40B4-BE49-F238E27FC236}">
                <a16:creationId xmlns:a16="http://schemas.microsoft.com/office/drawing/2014/main" id="{3255D386-9495-6785-4A23-986F4F33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51" y="2956865"/>
            <a:ext cx="857965" cy="12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rrow: Right 47">
            <a:extLst>
              <a:ext uri="{FF2B5EF4-FFF2-40B4-BE49-F238E27FC236}">
                <a16:creationId xmlns:a16="http://schemas.microsoft.com/office/drawing/2014/main" id="{86898E99-01C3-BD03-F91C-61768D395365}"/>
              </a:ext>
            </a:extLst>
          </p:cNvPr>
          <p:cNvSpPr/>
          <p:nvPr/>
        </p:nvSpPr>
        <p:spPr>
          <a:xfrm>
            <a:off x="4741933" y="5020577"/>
            <a:ext cx="1561762" cy="19406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oogle Shape;71;p1">
            <a:extLst>
              <a:ext uri="{FF2B5EF4-FFF2-40B4-BE49-F238E27FC236}">
                <a16:creationId xmlns:a16="http://schemas.microsoft.com/office/drawing/2014/main" id="{C1081DA3-2085-3D2A-A9FE-E6E14134C40C}"/>
              </a:ext>
            </a:extLst>
          </p:cNvPr>
          <p:cNvSpPr txBox="1"/>
          <p:nvPr/>
        </p:nvSpPr>
        <p:spPr>
          <a:xfrm flipH="1">
            <a:off x="2936190" y="4890392"/>
            <a:ext cx="1373774" cy="48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SzPts val="3000"/>
              <a:buNone/>
              <a:defRPr sz="3900">
                <a:solidFill>
                  <a:schemeClr val="dk1"/>
                </a:solidFill>
              </a:defRPr>
            </a:lvl1pPr>
          </a:lstStyle>
          <a:p>
            <a:pPr algn="l"/>
            <a:r>
              <a:rPr lang="en-US" sz="3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TNA</a:t>
            </a:r>
          </a:p>
        </p:txBody>
      </p:sp>
      <p:sp>
        <p:nvSpPr>
          <p:cNvPr id="50" name="Google Shape;71;p1">
            <a:extLst>
              <a:ext uri="{FF2B5EF4-FFF2-40B4-BE49-F238E27FC236}">
                <a16:creationId xmlns:a16="http://schemas.microsoft.com/office/drawing/2014/main" id="{C899695A-7CC3-4E60-864A-4EB332A928CF}"/>
              </a:ext>
            </a:extLst>
          </p:cNvPr>
          <p:cNvSpPr txBox="1"/>
          <p:nvPr/>
        </p:nvSpPr>
        <p:spPr>
          <a:xfrm flipH="1">
            <a:off x="4739090" y="4637544"/>
            <a:ext cx="1458510" cy="4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SzPts val="3000"/>
              <a:buNone/>
              <a:defRPr sz="3900">
                <a:solidFill>
                  <a:schemeClr val="dk1"/>
                </a:solidFill>
              </a:defRPr>
            </a:lvl1pPr>
          </a:lstStyle>
          <a:p>
            <a:pPr algn="ctr"/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mimic</a:t>
            </a:r>
          </a:p>
        </p:txBody>
      </p:sp>
      <p:sp>
        <p:nvSpPr>
          <p:cNvPr id="51" name="Google Shape;201;g13440e4e2bd_0_86">
            <a:extLst>
              <a:ext uri="{FF2B5EF4-FFF2-40B4-BE49-F238E27FC236}">
                <a16:creationId xmlns:a16="http://schemas.microsoft.com/office/drawing/2014/main" id="{F183AB12-92B4-1512-6756-54F1F2005CD3}"/>
              </a:ext>
            </a:extLst>
          </p:cNvPr>
          <p:cNvSpPr/>
          <p:nvPr/>
        </p:nvSpPr>
        <p:spPr>
          <a:xfrm>
            <a:off x="474439" y="5632015"/>
            <a:ext cx="9075961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73152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End-to-end integration with an open 5GC (OAI)</a:t>
            </a:r>
          </a:p>
        </p:txBody>
      </p:sp>
      <p:sp>
        <p:nvSpPr>
          <p:cNvPr id="54" name="Google Shape;201;g13440e4e2bd_0_86">
            <a:extLst>
              <a:ext uri="{FF2B5EF4-FFF2-40B4-BE49-F238E27FC236}">
                <a16:creationId xmlns:a16="http://schemas.microsoft.com/office/drawing/2014/main" id="{15CE38D2-059C-F98D-B701-276BAF76522E}"/>
              </a:ext>
            </a:extLst>
          </p:cNvPr>
          <p:cNvSpPr/>
          <p:nvPr/>
        </p:nvSpPr>
        <p:spPr>
          <a:xfrm>
            <a:off x="474439" y="6232149"/>
            <a:ext cx="9075961" cy="52099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73152" tIns="45700" rIns="45720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Calibri"/>
                <a:cs typeface="Calibri"/>
                <a:sym typeface="Calibri"/>
              </a:rPr>
              <a:t>Equivalence with real physical deployments</a:t>
            </a:r>
          </a:p>
        </p:txBody>
      </p:sp>
    </p:spTree>
    <p:extLst>
      <p:ext uri="{BB962C8B-B14F-4D97-AF65-F5344CB8AC3E}">
        <p14:creationId xmlns:p14="http://schemas.microsoft.com/office/powerpoint/2010/main" val="40478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 animBg="1"/>
      <p:bldP spid="27" grpId="0" animBg="1"/>
      <p:bldP spid="32" grpId="0"/>
      <p:bldP spid="33" grpId="0" animBg="1"/>
      <p:bldP spid="34" grpId="0"/>
      <p:bldP spid="38" grpId="0"/>
      <p:bldP spid="40" grpId="0"/>
      <p:bldP spid="41" grpId="0" animBg="1"/>
      <p:bldP spid="46" grpId="0" animBg="1"/>
      <p:bldP spid="47" grpId="0"/>
      <p:bldP spid="48" grpId="0" animBg="1"/>
      <p:bldP spid="49" grpId="0"/>
      <p:bldP spid="50" grpId="0"/>
      <p:bldP spid="51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2CDE-20E2-17B0-67E3-C4174D07D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 descr="A close-up of hands with communication dots graphic">
            <a:extLst>
              <a:ext uri="{FF2B5EF4-FFF2-40B4-BE49-F238E27FC236}">
                <a16:creationId xmlns:a16="http://schemas.microsoft.com/office/drawing/2014/main" id="{3CBB46DA-D966-0984-F948-004504373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4ED1E54-704C-5ADF-0B97-9FD795C7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559" y="3302758"/>
            <a:ext cx="4922300" cy="1235453"/>
          </a:xfrm>
        </p:spPr>
        <p:txBody>
          <a:bodyPr/>
          <a:lstStyle/>
          <a:p>
            <a:pPr algn="r"/>
            <a:r>
              <a:rPr lang="en-US"/>
              <a:t>Background in 5G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4BE652-67C0-1B91-AAB1-10BE79F2D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5559" y="4704969"/>
            <a:ext cx="4922300" cy="781431"/>
          </a:xfrm>
        </p:spPr>
        <p:txBody>
          <a:bodyPr/>
          <a:lstStyle/>
          <a:p>
            <a:pPr algn="r"/>
            <a:r>
              <a:rPr lang="en-US"/>
              <a:t>And the role of UPF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FF47E-E581-AF32-F38E-4FF41804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97F79-DD13-4C29-AE35-333FE77EE81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4A8D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7D230-9989-F3D9-541B-CD9EDE6F9CF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4300"/>
            <a:ext cx="4114800" cy="1841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TeraFlow SDN Template</a:t>
            </a:r>
          </a:p>
        </p:txBody>
      </p:sp>
    </p:spTree>
    <p:extLst>
      <p:ext uri="{BB962C8B-B14F-4D97-AF65-F5344CB8AC3E}">
        <p14:creationId xmlns:p14="http://schemas.microsoft.com/office/powerpoint/2010/main" val="48334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DN + Mano">
      <a:dk1>
        <a:srgbClr val="000000"/>
      </a:dk1>
      <a:lt1>
        <a:srgbClr val="FFFFFF"/>
      </a:lt1>
      <a:dk2>
        <a:srgbClr val="004A8D"/>
      </a:dk2>
      <a:lt2>
        <a:srgbClr val="A0CBED"/>
      </a:lt2>
      <a:accent1>
        <a:srgbClr val="397EC1"/>
      </a:accent1>
      <a:accent2>
        <a:srgbClr val="704FA0"/>
      </a:accent2>
      <a:accent3>
        <a:srgbClr val="E83A7A"/>
      </a:accent3>
      <a:accent4>
        <a:srgbClr val="64CAE2"/>
      </a:accent4>
      <a:accent5>
        <a:srgbClr val="92D050"/>
      </a:accent5>
      <a:accent6>
        <a:srgbClr val="69747A"/>
      </a:accent6>
      <a:hlink>
        <a:srgbClr val="004A8D"/>
      </a:hlink>
      <a:folHlink>
        <a:srgbClr val="3E484F"/>
      </a:folHlink>
    </a:clrScheme>
    <a:fontScheme name="TeraFlow">
      <a:majorFont>
        <a:latin typeface="Roboto medium"/>
        <a:ea typeface=""/>
        <a:cs typeface="Roboto medium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aFlow SDN Presentation Template - With Sample Slides.potm" id="{35F4EA8F-B443-4FF6-90AF-4BE1C58589A0}" vid="{8C2D2FF0-D076-45F4-9882-DD66B42EF9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FA3C33EF52A4096D67C68CBC675F1" ma:contentTypeVersion="16" ma:contentTypeDescription="Create a new document." ma:contentTypeScope="" ma:versionID="c3800ff9847b2c89c70c59a0c986c2a6">
  <xsd:schema xmlns:xsd="http://www.w3.org/2001/XMLSchema" xmlns:xs="http://www.w3.org/2001/XMLSchema" xmlns:p="http://schemas.microsoft.com/office/2006/metadata/properties" xmlns:ns2="d9c62e6a-a310-4044-a882-5f9717e968bb" xmlns:ns3="41befcdd-9c4a-4b8f-a1a4-cfa945a3edb0" targetNamespace="http://schemas.microsoft.com/office/2006/metadata/properties" ma:root="true" ma:fieldsID="0867b675f3d0ec8402543b6fa6213b95" ns2:_="" ns3:_="">
    <xsd:import namespace="d9c62e6a-a310-4044-a882-5f9717e968bb"/>
    <xsd:import namespace="41befcdd-9c4a-4b8f-a1a4-cfa945a3ed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62e6a-a310-4044-a882-5f9717e96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98d318-3671-4998-a554-b64b9cc902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efcdd-9c4a-4b8f-a1a4-cfa945a3ed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779d6c7-858a-4071-8d5b-7379b6003fa4}" ma:internalName="TaxCatchAll" ma:showField="CatchAllData" ma:web="41befcdd-9c4a-4b8f-a1a4-cfa945a3ed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c62e6a-a310-4044-a882-5f9717e968bb">
      <Terms xmlns="http://schemas.microsoft.com/office/infopath/2007/PartnerControls"/>
    </lcf76f155ced4ddcb4097134ff3c332f>
    <TaxCatchAll xmlns="41befcdd-9c4a-4b8f-a1a4-cfa945a3edb0" xsi:nil="true"/>
  </documentManagement>
</p:properties>
</file>

<file path=customXml/itemProps1.xml><?xml version="1.0" encoding="utf-8"?>
<ds:datastoreItem xmlns:ds="http://schemas.openxmlformats.org/officeDocument/2006/customXml" ds:itemID="{EF30D1BA-F452-4F84-9BF1-9DBFBC2817C7}"/>
</file>

<file path=customXml/itemProps2.xml><?xml version="1.0" encoding="utf-8"?>
<ds:datastoreItem xmlns:ds="http://schemas.openxmlformats.org/officeDocument/2006/customXml" ds:itemID="{A66DC93B-3624-417C-AE0E-F6FB4A339A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7F9566-B46C-4A27-96BE-83F53CB58806}">
  <ds:schemaRefs>
    <ds:schemaRef ds:uri="28db1209-c202-42bb-a0b0-7b4d5e8e417a"/>
    <ds:schemaRef ds:uri="7484afef-4889-4a4d-b1d5-ef799246f4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64</Slides>
  <Notes>32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Co-existence of legacy and P4-offloaded 5G UPF deployments using open-source software</vt:lpstr>
      <vt:lpstr>Importance of UPF</vt:lpstr>
      <vt:lpstr>The problem</vt:lpstr>
      <vt:lpstr>The need</vt:lpstr>
      <vt:lpstr>Objectives</vt:lpstr>
      <vt:lpstr>Objectives</vt:lpstr>
      <vt:lpstr>Challenges</vt:lpstr>
      <vt:lpstr>Challenges</vt:lpstr>
      <vt:lpstr>Background in 5G</vt:lpstr>
      <vt:lpstr>Simplified 5G architecture around UPF</vt:lpstr>
      <vt:lpstr>Methodology</vt:lpstr>
      <vt:lpstr>A Closed-loop Architecture</vt:lpstr>
      <vt:lpstr>A Closed-loop Architecture</vt:lpstr>
      <vt:lpstr>A Closed-loop Architecture</vt:lpstr>
      <vt:lpstr>Relation with ETSI</vt:lpstr>
      <vt:lpstr>Why is this relevant for ETSI SDGs?</vt:lpstr>
      <vt:lpstr>UPF Implementation</vt:lpstr>
      <vt:lpstr>PowerPoint Presentation</vt:lpstr>
      <vt:lpstr>PowerPoint Presentation</vt:lpstr>
      <vt:lpstr>Scenario</vt:lpstr>
      <vt:lpstr>Scenario</vt:lpstr>
      <vt:lpstr>Scenario</vt:lpstr>
      <vt:lpstr>Scenario</vt:lpstr>
      <vt:lpstr>Scenario</vt:lpstr>
      <vt:lpstr>Workflow</vt:lpstr>
      <vt:lpstr>Initial System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System State – Demo</vt:lpstr>
      <vt:lpstr>Closed-loop Service Design &amp; Ordering</vt:lpstr>
      <vt:lpstr>PowerPoint Presentation</vt:lpstr>
      <vt:lpstr>PowerPoint Presentation</vt:lpstr>
      <vt:lpstr>Designed Closed-loop – Demo</vt:lpstr>
      <vt:lpstr>Introduce Silver-class 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Introduce Silver-class UEs</vt:lpstr>
      <vt:lpstr>Introduce a Gold-class 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Introduce a Gold-class UE</vt:lpstr>
      <vt:lpstr>Team behind the PoC</vt:lpstr>
      <vt:lpstr>Contributors</vt:lpstr>
      <vt:lpstr>Acknowledgements</vt:lpstr>
      <vt:lpstr>Thank You! TFSsupport@etsi.org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Nitsan</dc:creator>
  <cp:revision>1</cp:revision>
  <dcterms:created xsi:type="dcterms:W3CDTF">2022-06-05T07:09:59Z</dcterms:created>
  <dcterms:modified xsi:type="dcterms:W3CDTF">2026-02-03T13:23:31Z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0x010100394FA3C33EF52A4096D67C68CBC675F1</vt:lpwstr>
  </property>
  <property fmtid="{D5CDD505-2E9C-101B-9397-08002B2CF9AE}" pid="3" name="MediaServiceImageTags">
    <vt:lpwstr/>
  </property>
</Properties>
</file>